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1"/>
  </p:sldMasterIdLst>
  <p:notesMasterIdLst>
    <p:notesMasterId r:id="rId26"/>
  </p:notesMasterIdLst>
  <p:sldIdLst>
    <p:sldId id="256" r:id="rId2"/>
    <p:sldId id="257" r:id="rId3"/>
    <p:sldId id="258" r:id="rId4"/>
    <p:sldId id="302" r:id="rId5"/>
    <p:sldId id="279" r:id="rId6"/>
    <p:sldId id="281" r:id="rId7"/>
    <p:sldId id="280" r:id="rId8"/>
    <p:sldId id="282" r:id="rId9"/>
    <p:sldId id="283" r:id="rId10"/>
    <p:sldId id="285" r:id="rId11"/>
    <p:sldId id="286" r:id="rId12"/>
    <p:sldId id="287" r:id="rId13"/>
    <p:sldId id="284" r:id="rId14"/>
    <p:sldId id="305" r:id="rId15"/>
    <p:sldId id="306" r:id="rId16"/>
    <p:sldId id="288" r:id="rId17"/>
    <p:sldId id="303" r:id="rId18"/>
    <p:sldId id="304" r:id="rId19"/>
    <p:sldId id="290" r:id="rId20"/>
    <p:sldId id="291" r:id="rId21"/>
    <p:sldId id="292" r:id="rId22"/>
    <p:sldId id="289" r:id="rId23"/>
    <p:sldId id="301" r:id="rId24"/>
    <p:sldId id="278" r:id="rId25"/>
  </p:sldIdLst>
  <p:sldSz cx="12192000" cy="6858000"/>
  <p:notesSz cx="6858000" cy="9144000"/>
  <p:embeddedFontLst>
    <p:embeddedFont>
      <p:font typeface="Poppins" panose="00000500000000000000" pitchFamily="2" charset="0"/>
      <p:regular r:id="rId27"/>
      <p:bold r:id="rId28"/>
      <p:italic r:id="rId29"/>
      <p:boldItalic r:id="rId30"/>
    </p:embeddedFont>
    <p:embeddedFont>
      <p:font typeface="Poppins Light" panose="00000400000000000000" pitchFamily="2" charset="0"/>
      <p:regular r:id="rId31"/>
      <p:bold r:id="rId32"/>
      <p:italic r:id="rId33"/>
      <p:boldItalic r:id="rId34"/>
    </p:embeddedFont>
    <p:embeddedFont>
      <p:font typeface="Raleway Light" pitchFamily="2" charset="0"/>
      <p:regular r:id="rId35"/>
      <p:bold r:id="rId36"/>
      <p:italic r:id="rId37"/>
      <p:boldItalic r:id="rId38"/>
    </p:embeddedFont>
    <p:embeddedFont>
      <p:font typeface="Trebuchet MS" panose="020B0603020202020204" pitchFamily="34" charset="0"/>
      <p:regular r:id="rId39"/>
      <p:bold r:id="rId40"/>
      <p:italic r:id="rId41"/>
      <p:boldItalic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04" autoAdjust="0"/>
    <p:restoredTop sz="94660"/>
  </p:normalViewPr>
  <p:slideViewPr>
    <p:cSldViewPr snapToGrid="0">
      <p:cViewPr varScale="1">
        <p:scale>
          <a:sx n="78" d="100"/>
          <a:sy n="78" d="100"/>
        </p:scale>
        <p:origin x="869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font" Target="fonts/font13.fntdata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42" Type="http://schemas.openxmlformats.org/officeDocument/2006/relationships/font" Target="fonts/font16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font" Target="fonts/font14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font" Target="fonts/font12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1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311fc814961_0_3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311fc814961_0_3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g311fc814961_0_33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>
          <a:extLst>
            <a:ext uri="{FF2B5EF4-FFF2-40B4-BE49-F238E27FC236}">
              <a16:creationId xmlns:a16="http://schemas.microsoft.com/office/drawing/2014/main" id="{07A36D95-A502-1AB5-7785-A94881CFC5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:notes">
            <a:extLst>
              <a:ext uri="{FF2B5EF4-FFF2-40B4-BE49-F238E27FC236}">
                <a16:creationId xmlns:a16="http://schemas.microsoft.com/office/drawing/2014/main" id="{03013317-D0B2-D3EB-290C-00ECE731D1C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2:notes">
            <a:extLst>
              <a:ext uri="{FF2B5EF4-FFF2-40B4-BE49-F238E27FC236}">
                <a16:creationId xmlns:a16="http://schemas.microsoft.com/office/drawing/2014/main" id="{B30BEBAC-4D0A-4A85-E035-6DB9CFA9632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385319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>
          <a:extLst>
            <a:ext uri="{FF2B5EF4-FFF2-40B4-BE49-F238E27FC236}">
              <a16:creationId xmlns:a16="http://schemas.microsoft.com/office/drawing/2014/main" id="{1E3B00A7-0E72-597F-7097-7529A2841A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:notes">
            <a:extLst>
              <a:ext uri="{FF2B5EF4-FFF2-40B4-BE49-F238E27FC236}">
                <a16:creationId xmlns:a16="http://schemas.microsoft.com/office/drawing/2014/main" id="{F7678E34-6078-77D1-7E33-C395201B87E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2:notes">
            <a:extLst>
              <a:ext uri="{FF2B5EF4-FFF2-40B4-BE49-F238E27FC236}">
                <a16:creationId xmlns:a16="http://schemas.microsoft.com/office/drawing/2014/main" id="{9D22FC82-B008-09EA-C7EC-F1250786257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014300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>
          <a:extLst>
            <a:ext uri="{FF2B5EF4-FFF2-40B4-BE49-F238E27FC236}">
              <a16:creationId xmlns:a16="http://schemas.microsoft.com/office/drawing/2014/main" id="{54D33857-CA5F-9DD6-C6BA-93870E3A8E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:notes">
            <a:extLst>
              <a:ext uri="{FF2B5EF4-FFF2-40B4-BE49-F238E27FC236}">
                <a16:creationId xmlns:a16="http://schemas.microsoft.com/office/drawing/2014/main" id="{EE9B5544-C3D9-4AF5-2545-2C8632E88A1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2:notes">
            <a:extLst>
              <a:ext uri="{FF2B5EF4-FFF2-40B4-BE49-F238E27FC236}">
                <a16:creationId xmlns:a16="http://schemas.microsoft.com/office/drawing/2014/main" id="{7ECD0E86-6777-0612-7A87-5887A3FC47B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512738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>
          <a:extLst>
            <a:ext uri="{FF2B5EF4-FFF2-40B4-BE49-F238E27FC236}">
              <a16:creationId xmlns:a16="http://schemas.microsoft.com/office/drawing/2014/main" id="{6D44BFBC-20A5-5993-5EDA-19F5CE39B7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:notes">
            <a:extLst>
              <a:ext uri="{FF2B5EF4-FFF2-40B4-BE49-F238E27FC236}">
                <a16:creationId xmlns:a16="http://schemas.microsoft.com/office/drawing/2014/main" id="{0CB0E4C8-1B93-B002-2B7C-2B5458C1C73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2:notes">
            <a:extLst>
              <a:ext uri="{FF2B5EF4-FFF2-40B4-BE49-F238E27FC236}">
                <a16:creationId xmlns:a16="http://schemas.microsoft.com/office/drawing/2014/main" id="{A50C2EFC-D6B6-C523-2E3D-70EB4141174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298861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>
          <a:extLst>
            <a:ext uri="{FF2B5EF4-FFF2-40B4-BE49-F238E27FC236}">
              <a16:creationId xmlns:a16="http://schemas.microsoft.com/office/drawing/2014/main" id="{2D4E229F-111D-1EFF-3ECA-80E63F8A47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:notes">
            <a:extLst>
              <a:ext uri="{FF2B5EF4-FFF2-40B4-BE49-F238E27FC236}">
                <a16:creationId xmlns:a16="http://schemas.microsoft.com/office/drawing/2014/main" id="{D31B8933-B688-06C3-2BCF-99878D259AD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2:notes">
            <a:extLst>
              <a:ext uri="{FF2B5EF4-FFF2-40B4-BE49-F238E27FC236}">
                <a16:creationId xmlns:a16="http://schemas.microsoft.com/office/drawing/2014/main" id="{7AC6E897-F86C-CC39-A695-0F095EE2539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962606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>
          <a:extLst>
            <a:ext uri="{FF2B5EF4-FFF2-40B4-BE49-F238E27FC236}">
              <a16:creationId xmlns:a16="http://schemas.microsoft.com/office/drawing/2014/main" id="{E2CB2F17-EAF5-55F5-3801-51851F975F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:notes">
            <a:extLst>
              <a:ext uri="{FF2B5EF4-FFF2-40B4-BE49-F238E27FC236}">
                <a16:creationId xmlns:a16="http://schemas.microsoft.com/office/drawing/2014/main" id="{6CE6CEA5-F139-DB86-FE0B-07FE9DB6BFB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2:notes">
            <a:extLst>
              <a:ext uri="{FF2B5EF4-FFF2-40B4-BE49-F238E27FC236}">
                <a16:creationId xmlns:a16="http://schemas.microsoft.com/office/drawing/2014/main" id="{ABC07F79-E201-EC36-D1A5-9EAD066DD32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858342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>
          <a:extLst>
            <a:ext uri="{FF2B5EF4-FFF2-40B4-BE49-F238E27FC236}">
              <a16:creationId xmlns:a16="http://schemas.microsoft.com/office/drawing/2014/main" id="{A9876FC6-0214-F157-2630-909CD7A5F7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:notes">
            <a:extLst>
              <a:ext uri="{FF2B5EF4-FFF2-40B4-BE49-F238E27FC236}">
                <a16:creationId xmlns:a16="http://schemas.microsoft.com/office/drawing/2014/main" id="{8347266C-3EB0-D39C-1928-49463D7E689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2:notes">
            <a:extLst>
              <a:ext uri="{FF2B5EF4-FFF2-40B4-BE49-F238E27FC236}">
                <a16:creationId xmlns:a16="http://schemas.microsoft.com/office/drawing/2014/main" id="{090BB79B-BA9A-9C90-9AB5-B807D7AFDB1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473919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>
          <a:extLst>
            <a:ext uri="{FF2B5EF4-FFF2-40B4-BE49-F238E27FC236}">
              <a16:creationId xmlns:a16="http://schemas.microsoft.com/office/drawing/2014/main" id="{F053CC43-175C-A95E-9908-A79EAF0E77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:notes">
            <a:extLst>
              <a:ext uri="{FF2B5EF4-FFF2-40B4-BE49-F238E27FC236}">
                <a16:creationId xmlns:a16="http://schemas.microsoft.com/office/drawing/2014/main" id="{060A397F-2EC5-C2E8-AA2F-7433C39B017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2:notes">
            <a:extLst>
              <a:ext uri="{FF2B5EF4-FFF2-40B4-BE49-F238E27FC236}">
                <a16:creationId xmlns:a16="http://schemas.microsoft.com/office/drawing/2014/main" id="{B88AC6F2-186F-7C1E-80D1-FEE4275EC9B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8763533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>
          <a:extLst>
            <a:ext uri="{FF2B5EF4-FFF2-40B4-BE49-F238E27FC236}">
              <a16:creationId xmlns:a16="http://schemas.microsoft.com/office/drawing/2014/main" id="{4841C756-CC37-5C1D-AD8F-2338647DD6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:notes">
            <a:extLst>
              <a:ext uri="{FF2B5EF4-FFF2-40B4-BE49-F238E27FC236}">
                <a16:creationId xmlns:a16="http://schemas.microsoft.com/office/drawing/2014/main" id="{DDBF51B8-93FB-2A71-343C-0B7A2BECF89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2:notes">
            <a:extLst>
              <a:ext uri="{FF2B5EF4-FFF2-40B4-BE49-F238E27FC236}">
                <a16:creationId xmlns:a16="http://schemas.microsoft.com/office/drawing/2014/main" id="{160D79A8-716D-E585-B9E3-397FAE4553D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359934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>
          <a:extLst>
            <a:ext uri="{FF2B5EF4-FFF2-40B4-BE49-F238E27FC236}">
              <a16:creationId xmlns:a16="http://schemas.microsoft.com/office/drawing/2014/main" id="{FA86250B-E720-BDB5-9677-A3C67B9659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:notes">
            <a:extLst>
              <a:ext uri="{FF2B5EF4-FFF2-40B4-BE49-F238E27FC236}">
                <a16:creationId xmlns:a16="http://schemas.microsoft.com/office/drawing/2014/main" id="{0517980D-5C76-9546-2C9E-4B287D59162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2:notes">
            <a:extLst>
              <a:ext uri="{FF2B5EF4-FFF2-40B4-BE49-F238E27FC236}">
                <a16:creationId xmlns:a16="http://schemas.microsoft.com/office/drawing/2014/main" id="{90D0D6F7-C273-8B12-6C93-3C075EED313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552680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>
          <a:extLst>
            <a:ext uri="{FF2B5EF4-FFF2-40B4-BE49-F238E27FC236}">
              <a16:creationId xmlns:a16="http://schemas.microsoft.com/office/drawing/2014/main" id="{604D30E6-6928-E2E2-F5C3-2862779D83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:notes">
            <a:extLst>
              <a:ext uri="{FF2B5EF4-FFF2-40B4-BE49-F238E27FC236}">
                <a16:creationId xmlns:a16="http://schemas.microsoft.com/office/drawing/2014/main" id="{1DF6C7B3-76BF-71A2-7063-27E2BE323E9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2:notes">
            <a:extLst>
              <a:ext uri="{FF2B5EF4-FFF2-40B4-BE49-F238E27FC236}">
                <a16:creationId xmlns:a16="http://schemas.microsoft.com/office/drawing/2014/main" id="{6E982A76-8A12-61B6-799E-626238009C2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967468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>
          <a:extLst>
            <a:ext uri="{FF2B5EF4-FFF2-40B4-BE49-F238E27FC236}">
              <a16:creationId xmlns:a16="http://schemas.microsoft.com/office/drawing/2014/main" id="{FEEBF962-A4E9-ECCB-7CB4-16025C351B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:notes">
            <a:extLst>
              <a:ext uri="{FF2B5EF4-FFF2-40B4-BE49-F238E27FC236}">
                <a16:creationId xmlns:a16="http://schemas.microsoft.com/office/drawing/2014/main" id="{DBB54B76-2A7C-2355-346D-1672F33EA3C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2:notes">
            <a:extLst>
              <a:ext uri="{FF2B5EF4-FFF2-40B4-BE49-F238E27FC236}">
                <a16:creationId xmlns:a16="http://schemas.microsoft.com/office/drawing/2014/main" id="{F4FB4526-3DCD-F784-F12B-4BA1F0CEADE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69125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>
          <a:extLst>
            <a:ext uri="{FF2B5EF4-FFF2-40B4-BE49-F238E27FC236}">
              <a16:creationId xmlns:a16="http://schemas.microsoft.com/office/drawing/2014/main" id="{D4B8C4F9-B005-242F-EAD7-950B920003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:notes">
            <a:extLst>
              <a:ext uri="{FF2B5EF4-FFF2-40B4-BE49-F238E27FC236}">
                <a16:creationId xmlns:a16="http://schemas.microsoft.com/office/drawing/2014/main" id="{1C2EA573-317C-E29B-3A89-76543ED737B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2:notes">
            <a:extLst>
              <a:ext uri="{FF2B5EF4-FFF2-40B4-BE49-F238E27FC236}">
                <a16:creationId xmlns:a16="http://schemas.microsoft.com/office/drawing/2014/main" id="{AA083AD4-3283-B528-9F13-A95EE009716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020389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>
          <a:extLst>
            <a:ext uri="{FF2B5EF4-FFF2-40B4-BE49-F238E27FC236}">
              <a16:creationId xmlns:a16="http://schemas.microsoft.com/office/drawing/2014/main" id="{9BC4F985-ECE7-2A75-13FD-B67D8E5D70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:notes">
            <a:extLst>
              <a:ext uri="{FF2B5EF4-FFF2-40B4-BE49-F238E27FC236}">
                <a16:creationId xmlns:a16="http://schemas.microsoft.com/office/drawing/2014/main" id="{8665C94A-1F0E-A2C2-178D-0B5077F2C92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2:notes">
            <a:extLst>
              <a:ext uri="{FF2B5EF4-FFF2-40B4-BE49-F238E27FC236}">
                <a16:creationId xmlns:a16="http://schemas.microsoft.com/office/drawing/2014/main" id="{3B77E36F-125F-1B74-1CFD-975D7021CE6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014359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>
          <a:extLst>
            <a:ext uri="{FF2B5EF4-FFF2-40B4-BE49-F238E27FC236}">
              <a16:creationId xmlns:a16="http://schemas.microsoft.com/office/drawing/2014/main" id="{F7AB1952-8514-CA50-B90E-1BB6CCCBDD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:notes">
            <a:extLst>
              <a:ext uri="{FF2B5EF4-FFF2-40B4-BE49-F238E27FC236}">
                <a16:creationId xmlns:a16="http://schemas.microsoft.com/office/drawing/2014/main" id="{B4F52C4B-002F-2EF1-BEF6-0F6E8251B30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2:notes">
            <a:extLst>
              <a:ext uri="{FF2B5EF4-FFF2-40B4-BE49-F238E27FC236}">
                <a16:creationId xmlns:a16="http://schemas.microsoft.com/office/drawing/2014/main" id="{DB8C8F37-072D-7E0F-2E7C-A0CB31FEADB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945959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>
          <a:extLst>
            <a:ext uri="{FF2B5EF4-FFF2-40B4-BE49-F238E27FC236}">
              <a16:creationId xmlns:a16="http://schemas.microsoft.com/office/drawing/2014/main" id="{13FF0A07-FC89-C7C0-90F6-12FD9BD779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:notes">
            <a:extLst>
              <a:ext uri="{FF2B5EF4-FFF2-40B4-BE49-F238E27FC236}">
                <a16:creationId xmlns:a16="http://schemas.microsoft.com/office/drawing/2014/main" id="{B6ADBE50-2E2A-FE3D-2A69-3F99DA222A8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2:notes">
            <a:extLst>
              <a:ext uri="{FF2B5EF4-FFF2-40B4-BE49-F238E27FC236}">
                <a16:creationId xmlns:a16="http://schemas.microsoft.com/office/drawing/2014/main" id="{09B2930F-CFC3-D1C6-E5BE-FE0F34B00D2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165189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>
  <p:cSld name="Title Slide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"/>
          <p:cNvSpPr txBox="1">
            <a:spLocks noGrp="1"/>
          </p:cNvSpPr>
          <p:nvPr>
            <p:ph type="ctrTitle"/>
          </p:nvPr>
        </p:nvSpPr>
        <p:spPr>
          <a:xfrm>
            <a:off x="1982900" y="3643165"/>
            <a:ext cx="8226300" cy="174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09646"/>
              </a:buClr>
              <a:buSzPts val="5400"/>
              <a:buFont typeface="Poppins"/>
              <a:buNone/>
              <a:defRPr sz="5400">
                <a:solidFill>
                  <a:srgbClr val="009646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2"/>
          <p:cNvSpPr txBox="1">
            <a:spLocks noGrp="1"/>
          </p:cNvSpPr>
          <p:nvPr>
            <p:ph type="subTitle" idx="1"/>
          </p:nvPr>
        </p:nvSpPr>
        <p:spPr>
          <a:xfrm>
            <a:off x="3001818" y="5247976"/>
            <a:ext cx="6188400" cy="10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1000"/>
              </a:spcBef>
              <a:spcAft>
                <a:spcPts val="0"/>
              </a:spcAft>
              <a:buSzPts val="1920"/>
              <a:buNone/>
              <a:defRPr>
                <a:solidFill>
                  <a:srgbClr val="7F7F7F"/>
                </a:solidFill>
              </a:defRPr>
            </a:lvl1pPr>
            <a:lvl2pPr lvl="1" algn="ctr">
              <a:spcBef>
                <a:spcPts val="1000"/>
              </a:spcBef>
              <a:spcAft>
                <a:spcPts val="0"/>
              </a:spcAft>
              <a:buSzPts val="144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1000"/>
              </a:spcBef>
              <a:spcAft>
                <a:spcPts val="0"/>
              </a:spcAft>
              <a:buSzPts val="128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2"/>
          <p:cNvSpPr txBox="1">
            <a:spLocks noGrp="1"/>
          </p:cNvSpPr>
          <p:nvPr>
            <p:ph type="sldNum" idx="12"/>
          </p:nvPr>
        </p:nvSpPr>
        <p:spPr>
          <a:xfrm>
            <a:off x="10831327" y="6041362"/>
            <a:ext cx="683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5" name="Google Shape;25;p2"/>
          <p:cNvSpPr/>
          <p:nvPr/>
        </p:nvSpPr>
        <p:spPr>
          <a:xfrm>
            <a:off x="0" y="0"/>
            <a:ext cx="12192000" cy="3299400"/>
          </a:xfrm>
          <a:prstGeom prst="rect">
            <a:avLst/>
          </a:prstGeom>
          <a:solidFill>
            <a:srgbClr val="00964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6" name="Google Shape;26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810508" y="1329180"/>
            <a:ext cx="2570986" cy="64102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" name="Google Shape;27;p2"/>
          <p:cNvCxnSpPr/>
          <p:nvPr/>
        </p:nvCxnSpPr>
        <p:spPr>
          <a:xfrm>
            <a:off x="387540" y="3413130"/>
            <a:ext cx="11127000" cy="0"/>
          </a:xfrm>
          <a:prstGeom prst="straightConnector1">
            <a:avLst/>
          </a:prstGeom>
          <a:noFill/>
          <a:ln w="12700" cap="rnd" cmpd="sng">
            <a:solidFill>
              <a:srgbClr val="009646"/>
            </a:solidFill>
            <a:prstDash val="solid"/>
            <a:round/>
            <a:headEnd type="oval" w="med" len="med"/>
            <a:tailEnd type="oval" w="med" len="med"/>
          </a:ln>
        </p:spPr>
      </p:cxnSp>
      <p:pic>
        <p:nvPicPr>
          <p:cNvPr id="28" name="Google Shape;28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93450" y="2200225"/>
            <a:ext cx="2205102" cy="54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1"/>
          <p:cNvSpPr txBox="1">
            <a:spLocks noGrp="1"/>
          </p:cNvSpPr>
          <p:nvPr>
            <p:ph type="title"/>
          </p:nvPr>
        </p:nvSpPr>
        <p:spPr>
          <a:xfrm>
            <a:off x="2526306" y="207169"/>
            <a:ext cx="8249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1"/>
          <p:cNvSpPr txBox="1">
            <a:spLocks noGrp="1"/>
          </p:cNvSpPr>
          <p:nvPr>
            <p:ph type="body" idx="1"/>
          </p:nvPr>
        </p:nvSpPr>
        <p:spPr>
          <a:xfrm>
            <a:off x="811805" y="1144587"/>
            <a:ext cx="4854000" cy="47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Font typeface="Poppins Light"/>
              <a:buChar char="❖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Font typeface="Poppins Light"/>
              <a:buChar char="⮚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Font typeface="Poppins Light"/>
              <a:buChar char="✔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Font typeface="Poppins Light"/>
              <a:buChar char="o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Font typeface="Poppins Light"/>
              <a:buChar char="•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Font typeface="Poppins Light"/>
              <a:buChar char="►"/>
              <a:defRPr>
                <a:latin typeface="Poppins Light"/>
                <a:ea typeface="Poppins Light"/>
                <a:cs typeface="Poppins Light"/>
                <a:sym typeface="Poppins Light"/>
              </a:defRPr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Font typeface="Poppins Light"/>
              <a:buChar char="►"/>
              <a:defRPr>
                <a:latin typeface="Poppins Light"/>
                <a:ea typeface="Poppins Light"/>
                <a:cs typeface="Poppins Light"/>
                <a:sym typeface="Poppins Light"/>
              </a:defRPr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Font typeface="Poppins Light"/>
              <a:buChar char="►"/>
              <a:defRPr>
                <a:latin typeface="Poppins Light"/>
                <a:ea typeface="Poppins Light"/>
                <a:cs typeface="Poppins Light"/>
                <a:sym typeface="Poppins Light"/>
              </a:defRPr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Font typeface="Poppins Light"/>
              <a:buChar char="►"/>
              <a:defRPr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endParaRPr/>
          </a:p>
        </p:txBody>
      </p:sp>
      <p:sp>
        <p:nvSpPr>
          <p:cNvPr id="84" name="Google Shape;84;p11"/>
          <p:cNvSpPr txBox="1">
            <a:spLocks noGrp="1"/>
          </p:cNvSpPr>
          <p:nvPr>
            <p:ph type="body" idx="2"/>
          </p:nvPr>
        </p:nvSpPr>
        <p:spPr>
          <a:xfrm>
            <a:off x="5921688" y="1144587"/>
            <a:ext cx="4854000" cy="47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Font typeface="Poppins Light"/>
              <a:buChar char="❖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Font typeface="Poppins Light"/>
              <a:buChar char="⮚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Font typeface="Poppins Light"/>
              <a:buChar char="✔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Font typeface="Poppins Light"/>
              <a:buChar char="o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Font typeface="Poppins Light"/>
              <a:buChar char="•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Font typeface="Poppins Light"/>
              <a:buChar char="►"/>
              <a:defRPr>
                <a:latin typeface="Poppins Light"/>
                <a:ea typeface="Poppins Light"/>
                <a:cs typeface="Poppins Light"/>
                <a:sym typeface="Poppins Light"/>
              </a:defRPr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Font typeface="Poppins Light"/>
              <a:buChar char="►"/>
              <a:defRPr>
                <a:latin typeface="Poppins Light"/>
                <a:ea typeface="Poppins Light"/>
                <a:cs typeface="Poppins Light"/>
                <a:sym typeface="Poppins Light"/>
              </a:defRPr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Font typeface="Poppins Light"/>
              <a:buChar char="►"/>
              <a:defRPr>
                <a:latin typeface="Poppins Light"/>
                <a:ea typeface="Poppins Light"/>
                <a:cs typeface="Poppins Light"/>
                <a:sym typeface="Poppins Light"/>
              </a:defRPr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Font typeface="Poppins Light"/>
              <a:buChar char="►"/>
              <a:defRPr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endParaRPr/>
          </a:p>
        </p:txBody>
      </p:sp>
      <p:sp>
        <p:nvSpPr>
          <p:cNvPr id="85" name="Google Shape;85;p11"/>
          <p:cNvSpPr txBox="1">
            <a:spLocks noGrp="1"/>
          </p:cNvSpPr>
          <p:nvPr>
            <p:ph type="sldNum" idx="12"/>
          </p:nvPr>
        </p:nvSpPr>
        <p:spPr>
          <a:xfrm>
            <a:off x="10092237" y="6041362"/>
            <a:ext cx="683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i="0" u="none" strike="noStrike" cap="none">
                <a:solidFill>
                  <a:schemeClr val="accent1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 i="0" u="none" strike="noStrike" cap="none">
                <a:solidFill>
                  <a:schemeClr val="accent1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 i="0" u="none" strike="noStrike" cap="none">
                <a:solidFill>
                  <a:schemeClr val="accent1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 i="0" u="none" strike="noStrike" cap="none">
                <a:solidFill>
                  <a:schemeClr val="accent1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 i="0" u="none" strike="noStrike" cap="none">
                <a:solidFill>
                  <a:schemeClr val="accent1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 i="0" u="none" strike="noStrike" cap="none">
                <a:solidFill>
                  <a:schemeClr val="accent1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 i="0" u="none" strike="noStrike" cap="none">
                <a:solidFill>
                  <a:schemeClr val="accent1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 i="0" u="none" strike="noStrike" cap="none">
                <a:solidFill>
                  <a:schemeClr val="accent1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 i="0" u="none" strike="noStrike" cap="none"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6" name="Google Shape;86;p11"/>
          <p:cNvSpPr txBox="1">
            <a:spLocks noGrp="1"/>
          </p:cNvSpPr>
          <p:nvPr>
            <p:ph type="dt" idx="10"/>
          </p:nvPr>
        </p:nvSpPr>
        <p:spPr>
          <a:xfrm>
            <a:off x="7339603" y="6041362"/>
            <a:ext cx="912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>
                <a:solidFill>
                  <a:srgbClr val="7F7F7F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1"/>
          <p:cNvSpPr txBox="1">
            <a:spLocks noGrp="1"/>
          </p:cNvSpPr>
          <p:nvPr>
            <p:ph type="ftr" idx="11"/>
          </p:nvPr>
        </p:nvSpPr>
        <p:spPr>
          <a:xfrm>
            <a:off x="811804" y="6041362"/>
            <a:ext cx="6297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>
                <a:solidFill>
                  <a:srgbClr val="7F7F7F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2"/>
          <p:cNvSpPr txBox="1">
            <a:spLocks noGrp="1"/>
          </p:cNvSpPr>
          <p:nvPr>
            <p:ph type="title"/>
          </p:nvPr>
        </p:nvSpPr>
        <p:spPr>
          <a:xfrm>
            <a:off x="2534475" y="219200"/>
            <a:ext cx="8945400" cy="66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3600"/>
              <a:buFont typeface="Poppins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2"/>
          <p:cNvSpPr txBox="1">
            <a:spLocks noGrp="1"/>
          </p:cNvSpPr>
          <p:nvPr>
            <p:ph type="body" idx="1"/>
          </p:nvPr>
        </p:nvSpPr>
        <p:spPr>
          <a:xfrm>
            <a:off x="811805" y="1136556"/>
            <a:ext cx="4860900" cy="5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Font typeface="Poppins Light"/>
              <a:buNone/>
              <a:defRPr sz="2400">
                <a:solidFill>
                  <a:srgbClr val="009646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Font typeface="Poppins Light"/>
              <a:buNone/>
              <a:defRPr sz="20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40"/>
              <a:buFont typeface="Poppins Light"/>
              <a:buNone/>
              <a:defRPr sz="18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80"/>
              <a:buFont typeface="Poppins Light"/>
              <a:buNone/>
              <a:defRPr sz="16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80"/>
              <a:buFont typeface="Poppins Light"/>
              <a:buNone/>
              <a:defRPr sz="16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280"/>
              <a:buFont typeface="Poppins Light"/>
              <a:buNone/>
              <a:defRPr sz="1600">
                <a:latin typeface="Poppins Light"/>
                <a:ea typeface="Poppins Light"/>
                <a:cs typeface="Poppins Light"/>
                <a:sym typeface="Poppins Light"/>
              </a:defRPr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280"/>
              <a:buFont typeface="Poppins Light"/>
              <a:buNone/>
              <a:defRPr sz="1600">
                <a:latin typeface="Poppins Light"/>
                <a:ea typeface="Poppins Light"/>
                <a:cs typeface="Poppins Light"/>
                <a:sym typeface="Poppins Light"/>
              </a:defRPr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280"/>
              <a:buFont typeface="Poppins Light"/>
              <a:buNone/>
              <a:defRPr sz="1600">
                <a:latin typeface="Poppins Light"/>
                <a:ea typeface="Poppins Light"/>
                <a:cs typeface="Poppins Light"/>
                <a:sym typeface="Poppins Light"/>
              </a:defRPr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280"/>
              <a:buFont typeface="Poppins Light"/>
              <a:buNone/>
              <a:defRPr sz="1600"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endParaRPr/>
          </a:p>
        </p:txBody>
      </p:sp>
      <p:sp>
        <p:nvSpPr>
          <p:cNvPr id="91" name="Google Shape;91;p12"/>
          <p:cNvSpPr txBox="1">
            <a:spLocks noGrp="1"/>
          </p:cNvSpPr>
          <p:nvPr>
            <p:ph type="body" idx="2"/>
          </p:nvPr>
        </p:nvSpPr>
        <p:spPr>
          <a:xfrm>
            <a:off x="811805" y="1712818"/>
            <a:ext cx="4860900" cy="41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Font typeface="Poppins Light"/>
              <a:buChar char="❖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Font typeface="Poppins Light"/>
              <a:buChar char="⮚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Font typeface="Poppins Light"/>
              <a:buChar char="✔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Font typeface="Poppins Light"/>
              <a:buChar char="o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Font typeface="Poppins Light"/>
              <a:buChar char="•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Font typeface="Poppins Light"/>
              <a:buChar char="►"/>
              <a:defRPr>
                <a:latin typeface="Poppins Light"/>
                <a:ea typeface="Poppins Light"/>
                <a:cs typeface="Poppins Light"/>
                <a:sym typeface="Poppins Light"/>
              </a:defRPr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Font typeface="Poppins Light"/>
              <a:buChar char="►"/>
              <a:defRPr>
                <a:latin typeface="Poppins Light"/>
                <a:ea typeface="Poppins Light"/>
                <a:cs typeface="Poppins Light"/>
                <a:sym typeface="Poppins Light"/>
              </a:defRPr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Font typeface="Poppins Light"/>
              <a:buChar char="►"/>
              <a:defRPr>
                <a:latin typeface="Poppins Light"/>
                <a:ea typeface="Poppins Light"/>
                <a:cs typeface="Poppins Light"/>
                <a:sym typeface="Poppins Light"/>
              </a:defRPr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Font typeface="Poppins Light"/>
              <a:buChar char="►"/>
              <a:defRPr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endParaRPr/>
          </a:p>
        </p:txBody>
      </p:sp>
      <p:sp>
        <p:nvSpPr>
          <p:cNvPr id="92" name="Google Shape;92;p12"/>
          <p:cNvSpPr txBox="1">
            <a:spLocks noGrp="1"/>
          </p:cNvSpPr>
          <p:nvPr>
            <p:ph type="body" idx="3"/>
          </p:nvPr>
        </p:nvSpPr>
        <p:spPr>
          <a:xfrm>
            <a:off x="5914727" y="1136556"/>
            <a:ext cx="4860900" cy="5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Font typeface="Poppins Light"/>
              <a:buNone/>
              <a:defRPr sz="2400">
                <a:solidFill>
                  <a:srgbClr val="009646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Font typeface="Poppins Light"/>
              <a:buNone/>
              <a:defRPr sz="20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40"/>
              <a:buFont typeface="Poppins Light"/>
              <a:buNone/>
              <a:defRPr sz="18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80"/>
              <a:buFont typeface="Poppins Light"/>
              <a:buNone/>
              <a:defRPr sz="16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80"/>
              <a:buFont typeface="Poppins Light"/>
              <a:buNone/>
              <a:defRPr sz="16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280"/>
              <a:buFont typeface="Poppins Light"/>
              <a:buNone/>
              <a:defRPr sz="1600">
                <a:latin typeface="Poppins Light"/>
                <a:ea typeface="Poppins Light"/>
                <a:cs typeface="Poppins Light"/>
                <a:sym typeface="Poppins Light"/>
              </a:defRPr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280"/>
              <a:buFont typeface="Poppins Light"/>
              <a:buNone/>
              <a:defRPr sz="1600">
                <a:latin typeface="Poppins Light"/>
                <a:ea typeface="Poppins Light"/>
                <a:cs typeface="Poppins Light"/>
                <a:sym typeface="Poppins Light"/>
              </a:defRPr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280"/>
              <a:buFont typeface="Poppins Light"/>
              <a:buNone/>
              <a:defRPr sz="1600">
                <a:latin typeface="Poppins Light"/>
                <a:ea typeface="Poppins Light"/>
                <a:cs typeface="Poppins Light"/>
                <a:sym typeface="Poppins Light"/>
              </a:defRPr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280"/>
              <a:buFont typeface="Poppins Light"/>
              <a:buNone/>
              <a:defRPr sz="1600"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endParaRPr/>
          </a:p>
        </p:txBody>
      </p:sp>
      <p:sp>
        <p:nvSpPr>
          <p:cNvPr id="93" name="Google Shape;93;p12"/>
          <p:cNvSpPr txBox="1">
            <a:spLocks noGrp="1"/>
          </p:cNvSpPr>
          <p:nvPr>
            <p:ph type="body" idx="4"/>
          </p:nvPr>
        </p:nvSpPr>
        <p:spPr>
          <a:xfrm>
            <a:off x="5914728" y="1712818"/>
            <a:ext cx="4860900" cy="41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Font typeface="Poppins Light"/>
              <a:buChar char="❖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Font typeface="Poppins Light"/>
              <a:buChar char="⮚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Font typeface="Poppins Light"/>
              <a:buChar char="✔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Font typeface="Poppins Light"/>
              <a:buChar char="o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Font typeface="Poppins Light"/>
              <a:buChar char="•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Font typeface="Poppins Light"/>
              <a:buChar char="►"/>
              <a:defRPr>
                <a:latin typeface="Poppins Light"/>
                <a:ea typeface="Poppins Light"/>
                <a:cs typeface="Poppins Light"/>
                <a:sym typeface="Poppins Light"/>
              </a:defRPr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Font typeface="Poppins Light"/>
              <a:buChar char="►"/>
              <a:defRPr>
                <a:latin typeface="Poppins Light"/>
                <a:ea typeface="Poppins Light"/>
                <a:cs typeface="Poppins Light"/>
                <a:sym typeface="Poppins Light"/>
              </a:defRPr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Font typeface="Poppins Light"/>
              <a:buChar char="►"/>
              <a:defRPr>
                <a:latin typeface="Poppins Light"/>
                <a:ea typeface="Poppins Light"/>
                <a:cs typeface="Poppins Light"/>
                <a:sym typeface="Poppins Light"/>
              </a:defRPr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Font typeface="Poppins Light"/>
              <a:buChar char="►"/>
              <a:defRPr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endParaRPr/>
          </a:p>
        </p:txBody>
      </p:sp>
      <p:sp>
        <p:nvSpPr>
          <p:cNvPr id="94" name="Google Shape;94;p12"/>
          <p:cNvSpPr txBox="1">
            <a:spLocks noGrp="1"/>
          </p:cNvSpPr>
          <p:nvPr>
            <p:ph type="sldNum" idx="12"/>
          </p:nvPr>
        </p:nvSpPr>
        <p:spPr>
          <a:xfrm>
            <a:off x="10092237" y="6041362"/>
            <a:ext cx="683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i="0" u="none" strike="noStrike" cap="none">
                <a:solidFill>
                  <a:schemeClr val="accent1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 i="0" u="none" strike="noStrike" cap="none">
                <a:solidFill>
                  <a:schemeClr val="accent1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 i="0" u="none" strike="noStrike" cap="none">
                <a:solidFill>
                  <a:schemeClr val="accent1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 i="0" u="none" strike="noStrike" cap="none">
                <a:solidFill>
                  <a:schemeClr val="accent1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 i="0" u="none" strike="noStrike" cap="none">
                <a:solidFill>
                  <a:schemeClr val="accent1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 i="0" u="none" strike="noStrike" cap="none">
                <a:solidFill>
                  <a:schemeClr val="accent1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 i="0" u="none" strike="noStrike" cap="none">
                <a:solidFill>
                  <a:schemeClr val="accent1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 i="0" u="none" strike="noStrike" cap="none">
                <a:solidFill>
                  <a:schemeClr val="accent1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 i="0" u="none" strike="noStrike" cap="none"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5" name="Google Shape;95;p12"/>
          <p:cNvSpPr txBox="1">
            <a:spLocks noGrp="1"/>
          </p:cNvSpPr>
          <p:nvPr>
            <p:ph type="dt" idx="10"/>
          </p:nvPr>
        </p:nvSpPr>
        <p:spPr>
          <a:xfrm>
            <a:off x="7339603" y="6041362"/>
            <a:ext cx="912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>
                <a:solidFill>
                  <a:srgbClr val="7F7F7F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2"/>
          <p:cNvSpPr txBox="1">
            <a:spLocks noGrp="1"/>
          </p:cNvSpPr>
          <p:nvPr>
            <p:ph type="ftr" idx="11"/>
          </p:nvPr>
        </p:nvSpPr>
        <p:spPr>
          <a:xfrm>
            <a:off x="811804" y="6041362"/>
            <a:ext cx="6297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>
                <a:solidFill>
                  <a:srgbClr val="7F7F7F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3"/>
          <p:cNvSpPr txBox="1">
            <a:spLocks noGrp="1"/>
          </p:cNvSpPr>
          <p:nvPr>
            <p:ph type="sldNum" idx="12"/>
          </p:nvPr>
        </p:nvSpPr>
        <p:spPr>
          <a:xfrm>
            <a:off x="10092237" y="6041362"/>
            <a:ext cx="683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i="0" u="none" strike="noStrike" cap="none">
                <a:solidFill>
                  <a:schemeClr val="accent1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 i="0" u="none" strike="noStrike" cap="none">
                <a:solidFill>
                  <a:schemeClr val="accent1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 i="0" u="none" strike="noStrike" cap="none">
                <a:solidFill>
                  <a:schemeClr val="accent1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 i="0" u="none" strike="noStrike" cap="none">
                <a:solidFill>
                  <a:schemeClr val="accent1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 i="0" u="none" strike="noStrike" cap="none">
                <a:solidFill>
                  <a:schemeClr val="accent1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 i="0" u="none" strike="noStrike" cap="none">
                <a:solidFill>
                  <a:schemeClr val="accent1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 i="0" u="none" strike="noStrike" cap="none">
                <a:solidFill>
                  <a:schemeClr val="accent1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 i="0" u="none" strike="noStrike" cap="none">
                <a:solidFill>
                  <a:schemeClr val="accent1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 i="0" u="none" strike="noStrike" cap="none"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9" name="Google Shape;99;p13"/>
          <p:cNvSpPr txBox="1">
            <a:spLocks noGrp="1"/>
          </p:cNvSpPr>
          <p:nvPr>
            <p:ph type="dt" idx="10"/>
          </p:nvPr>
        </p:nvSpPr>
        <p:spPr>
          <a:xfrm>
            <a:off x="7339603" y="6041362"/>
            <a:ext cx="912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>
                <a:solidFill>
                  <a:srgbClr val="7F7F7F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13"/>
          <p:cNvSpPr txBox="1">
            <a:spLocks noGrp="1"/>
          </p:cNvSpPr>
          <p:nvPr>
            <p:ph type="ftr" idx="11"/>
          </p:nvPr>
        </p:nvSpPr>
        <p:spPr>
          <a:xfrm>
            <a:off x="811804" y="6041362"/>
            <a:ext cx="6297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>
                <a:solidFill>
                  <a:srgbClr val="7F7F7F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4"/>
          <p:cNvSpPr txBox="1">
            <a:spLocks noGrp="1"/>
          </p:cNvSpPr>
          <p:nvPr>
            <p:ph type="title"/>
          </p:nvPr>
        </p:nvSpPr>
        <p:spPr>
          <a:xfrm>
            <a:off x="811804" y="1167610"/>
            <a:ext cx="5064300" cy="127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400"/>
              <a:buFont typeface="Poppins"/>
              <a:buNone/>
              <a:defRPr sz="2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14"/>
          <p:cNvSpPr txBox="1">
            <a:spLocks noGrp="1"/>
          </p:cNvSpPr>
          <p:nvPr>
            <p:ph type="body" idx="1"/>
          </p:nvPr>
        </p:nvSpPr>
        <p:spPr>
          <a:xfrm>
            <a:off x="6262035" y="1167609"/>
            <a:ext cx="4513500" cy="47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Font typeface="Poppins Light"/>
              <a:buChar char="❖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Font typeface="Poppins Light"/>
              <a:buChar char="⮚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Font typeface="Poppins Light"/>
              <a:buChar char="✔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Font typeface="Poppins Light"/>
              <a:buChar char="o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Font typeface="Poppins Light"/>
              <a:buChar char="•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Font typeface="Poppins Light"/>
              <a:buChar char="►"/>
              <a:defRPr>
                <a:latin typeface="Poppins Light"/>
                <a:ea typeface="Poppins Light"/>
                <a:cs typeface="Poppins Light"/>
                <a:sym typeface="Poppins Light"/>
              </a:defRPr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Font typeface="Poppins Light"/>
              <a:buChar char="►"/>
              <a:defRPr>
                <a:latin typeface="Poppins Light"/>
                <a:ea typeface="Poppins Light"/>
                <a:cs typeface="Poppins Light"/>
                <a:sym typeface="Poppins Light"/>
              </a:defRPr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Font typeface="Poppins Light"/>
              <a:buChar char="►"/>
              <a:defRPr>
                <a:latin typeface="Poppins Light"/>
                <a:ea typeface="Poppins Light"/>
                <a:cs typeface="Poppins Light"/>
                <a:sym typeface="Poppins Light"/>
              </a:defRPr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Font typeface="Poppins Light"/>
              <a:buChar char="►"/>
              <a:defRPr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endParaRPr/>
          </a:p>
        </p:txBody>
      </p:sp>
      <p:sp>
        <p:nvSpPr>
          <p:cNvPr id="104" name="Google Shape;104;p14"/>
          <p:cNvSpPr txBox="1">
            <a:spLocks noGrp="1"/>
          </p:cNvSpPr>
          <p:nvPr>
            <p:ph type="body" idx="2"/>
          </p:nvPr>
        </p:nvSpPr>
        <p:spPr>
          <a:xfrm>
            <a:off x="811804" y="2446075"/>
            <a:ext cx="5064300" cy="3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280"/>
              <a:buFont typeface="Poppins Light"/>
              <a:buNone/>
              <a:defRPr sz="16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120"/>
              <a:buFont typeface="Poppins Light"/>
              <a:buNone/>
              <a:defRPr sz="14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960"/>
              <a:buFont typeface="Poppins Light"/>
              <a:buNone/>
              <a:defRPr sz="12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800"/>
              <a:buFont typeface="Poppins Light"/>
              <a:buNone/>
              <a:defRPr sz="10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800"/>
              <a:buFont typeface="Poppins Light"/>
              <a:buNone/>
              <a:defRPr sz="10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800"/>
              <a:buFont typeface="Poppins Light"/>
              <a:buNone/>
              <a:defRPr sz="1000">
                <a:latin typeface="Poppins Light"/>
                <a:ea typeface="Poppins Light"/>
                <a:cs typeface="Poppins Light"/>
                <a:sym typeface="Poppins Light"/>
              </a:defRPr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800"/>
              <a:buFont typeface="Poppins Light"/>
              <a:buNone/>
              <a:defRPr sz="1000">
                <a:latin typeface="Poppins Light"/>
                <a:ea typeface="Poppins Light"/>
                <a:cs typeface="Poppins Light"/>
                <a:sym typeface="Poppins Light"/>
              </a:defRPr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800"/>
              <a:buFont typeface="Poppins Light"/>
              <a:buNone/>
              <a:defRPr sz="1000">
                <a:latin typeface="Poppins Light"/>
                <a:ea typeface="Poppins Light"/>
                <a:cs typeface="Poppins Light"/>
                <a:sym typeface="Poppins Light"/>
              </a:defRPr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800"/>
              <a:buFont typeface="Poppins Light"/>
              <a:buNone/>
              <a:defRPr sz="1000"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>
  <p:cSld name="Picture with Caption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5"/>
          <p:cNvSpPr txBox="1">
            <a:spLocks noGrp="1"/>
          </p:cNvSpPr>
          <p:nvPr>
            <p:ph type="title"/>
          </p:nvPr>
        </p:nvSpPr>
        <p:spPr>
          <a:xfrm>
            <a:off x="811805" y="4627959"/>
            <a:ext cx="8596800" cy="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800"/>
              <a:buFont typeface="Poppins"/>
              <a:buNone/>
              <a:defRPr sz="28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5"/>
          <p:cNvSpPr>
            <a:spLocks noGrp="1"/>
          </p:cNvSpPr>
          <p:nvPr>
            <p:ph type="pic" idx="2"/>
          </p:nvPr>
        </p:nvSpPr>
        <p:spPr>
          <a:xfrm>
            <a:off x="811805" y="1003852"/>
            <a:ext cx="9963900" cy="3451500"/>
          </a:xfrm>
          <a:prstGeom prst="rect">
            <a:avLst/>
          </a:prstGeom>
          <a:noFill/>
          <a:ln>
            <a:noFill/>
          </a:ln>
        </p:spPr>
      </p:sp>
      <p:sp>
        <p:nvSpPr>
          <p:cNvPr id="108" name="Google Shape;108;p15"/>
          <p:cNvSpPr txBox="1">
            <a:spLocks noGrp="1"/>
          </p:cNvSpPr>
          <p:nvPr>
            <p:ph type="body" idx="1"/>
          </p:nvPr>
        </p:nvSpPr>
        <p:spPr>
          <a:xfrm>
            <a:off x="811805" y="5194697"/>
            <a:ext cx="8596800" cy="7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Font typeface="Poppins Light"/>
              <a:buNone/>
              <a:defRPr sz="14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Font typeface="Poppins Light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Font typeface="Poppins Light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Font typeface="Poppins Light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Font typeface="Poppins Light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Font typeface="Poppins Light"/>
              <a:buNone/>
              <a:defRPr sz="900">
                <a:latin typeface="Poppins Light"/>
                <a:ea typeface="Poppins Light"/>
                <a:cs typeface="Poppins Light"/>
                <a:sym typeface="Poppins Light"/>
              </a:defRPr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Font typeface="Poppins Light"/>
              <a:buNone/>
              <a:defRPr sz="900">
                <a:latin typeface="Poppins Light"/>
                <a:ea typeface="Poppins Light"/>
                <a:cs typeface="Poppins Light"/>
                <a:sym typeface="Poppins Light"/>
              </a:defRPr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Font typeface="Poppins Light"/>
              <a:buNone/>
              <a:defRPr sz="900">
                <a:latin typeface="Poppins Light"/>
                <a:ea typeface="Poppins Light"/>
                <a:cs typeface="Poppins Light"/>
                <a:sym typeface="Poppins Light"/>
              </a:defRPr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Font typeface="Poppins Light"/>
              <a:buNone/>
              <a:defRPr sz="900"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endParaRPr/>
          </a:p>
        </p:txBody>
      </p:sp>
      <p:sp>
        <p:nvSpPr>
          <p:cNvPr id="109" name="Google Shape;109;p15"/>
          <p:cNvSpPr txBox="1">
            <a:spLocks noGrp="1"/>
          </p:cNvSpPr>
          <p:nvPr>
            <p:ph type="sldNum" idx="12"/>
          </p:nvPr>
        </p:nvSpPr>
        <p:spPr>
          <a:xfrm>
            <a:off x="10092237" y="6041362"/>
            <a:ext cx="683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i="0" u="none" strike="noStrike" cap="none">
                <a:solidFill>
                  <a:schemeClr val="accent1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 i="0" u="none" strike="noStrike" cap="none">
                <a:solidFill>
                  <a:schemeClr val="accent1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 i="0" u="none" strike="noStrike" cap="none">
                <a:solidFill>
                  <a:schemeClr val="accent1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 i="0" u="none" strike="noStrike" cap="none">
                <a:solidFill>
                  <a:schemeClr val="accent1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 i="0" u="none" strike="noStrike" cap="none">
                <a:solidFill>
                  <a:schemeClr val="accent1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 i="0" u="none" strike="noStrike" cap="none">
                <a:solidFill>
                  <a:schemeClr val="accent1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 i="0" u="none" strike="noStrike" cap="none">
                <a:solidFill>
                  <a:schemeClr val="accent1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 i="0" u="none" strike="noStrike" cap="none">
                <a:solidFill>
                  <a:schemeClr val="accent1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 i="0" u="none" strike="noStrike" cap="none"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0" name="Google Shape;110;p15"/>
          <p:cNvSpPr txBox="1">
            <a:spLocks noGrp="1"/>
          </p:cNvSpPr>
          <p:nvPr>
            <p:ph type="dt" idx="10"/>
          </p:nvPr>
        </p:nvSpPr>
        <p:spPr>
          <a:xfrm>
            <a:off x="7339603" y="6041362"/>
            <a:ext cx="912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>
                <a:solidFill>
                  <a:srgbClr val="7F7F7F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15"/>
          <p:cNvSpPr txBox="1">
            <a:spLocks noGrp="1"/>
          </p:cNvSpPr>
          <p:nvPr>
            <p:ph type="ftr" idx="11"/>
          </p:nvPr>
        </p:nvSpPr>
        <p:spPr>
          <a:xfrm>
            <a:off x="811804" y="6041362"/>
            <a:ext cx="6297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>
                <a:solidFill>
                  <a:srgbClr val="7F7F7F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Picture with Title">
  <p:cSld name="1_Picture with Title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6"/>
          <p:cNvSpPr>
            <a:spLocks noGrp="1"/>
          </p:cNvSpPr>
          <p:nvPr>
            <p:ph type="pic" idx="2"/>
          </p:nvPr>
        </p:nvSpPr>
        <p:spPr>
          <a:xfrm>
            <a:off x="0" y="989279"/>
            <a:ext cx="11681100" cy="5868600"/>
          </a:xfrm>
          <a:prstGeom prst="rect">
            <a:avLst/>
          </a:prstGeom>
          <a:noFill/>
          <a:ln>
            <a:noFill/>
          </a:ln>
        </p:spPr>
      </p:sp>
      <p:sp>
        <p:nvSpPr>
          <p:cNvPr id="114" name="Google Shape;114;p16"/>
          <p:cNvSpPr txBox="1">
            <a:spLocks noGrp="1"/>
          </p:cNvSpPr>
          <p:nvPr>
            <p:ph type="title"/>
          </p:nvPr>
        </p:nvSpPr>
        <p:spPr>
          <a:xfrm>
            <a:off x="811805" y="5228594"/>
            <a:ext cx="8596800" cy="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800"/>
              <a:buFont typeface="Poppins"/>
              <a:buNone/>
              <a:defRPr sz="28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16"/>
          <p:cNvSpPr txBox="1">
            <a:spLocks noGrp="1"/>
          </p:cNvSpPr>
          <p:nvPr>
            <p:ph type="body" idx="1"/>
          </p:nvPr>
        </p:nvSpPr>
        <p:spPr>
          <a:xfrm>
            <a:off x="811805" y="5795332"/>
            <a:ext cx="8596800" cy="6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Font typeface="Poppins Light"/>
              <a:buNone/>
              <a:defRPr sz="14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Font typeface="Poppins Light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Font typeface="Poppins Light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Font typeface="Poppins Light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Font typeface="Poppins Light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Font typeface="Poppins Light"/>
              <a:buNone/>
              <a:defRPr sz="900">
                <a:latin typeface="Poppins Light"/>
                <a:ea typeface="Poppins Light"/>
                <a:cs typeface="Poppins Light"/>
                <a:sym typeface="Poppins Light"/>
              </a:defRPr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Font typeface="Poppins Light"/>
              <a:buNone/>
              <a:defRPr sz="900">
                <a:latin typeface="Poppins Light"/>
                <a:ea typeface="Poppins Light"/>
                <a:cs typeface="Poppins Light"/>
                <a:sym typeface="Poppins Light"/>
              </a:defRPr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Font typeface="Poppins Light"/>
              <a:buNone/>
              <a:defRPr sz="900">
                <a:latin typeface="Poppins Light"/>
                <a:ea typeface="Poppins Light"/>
                <a:cs typeface="Poppins Light"/>
                <a:sym typeface="Poppins Light"/>
              </a:defRPr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Font typeface="Poppins Light"/>
              <a:buNone/>
              <a:defRPr sz="900"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aption">
  <p:cSld name="Title and Caption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7"/>
          <p:cNvSpPr txBox="1">
            <a:spLocks noGrp="1"/>
          </p:cNvSpPr>
          <p:nvPr>
            <p:ph type="title"/>
          </p:nvPr>
        </p:nvSpPr>
        <p:spPr>
          <a:xfrm>
            <a:off x="811804" y="1182688"/>
            <a:ext cx="8596800" cy="30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4400"/>
              <a:buFont typeface="Poppins"/>
              <a:buNone/>
              <a:defRPr sz="44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17"/>
          <p:cNvSpPr txBox="1">
            <a:spLocks noGrp="1"/>
          </p:cNvSpPr>
          <p:nvPr>
            <p:ph type="body" idx="1"/>
          </p:nvPr>
        </p:nvSpPr>
        <p:spPr>
          <a:xfrm>
            <a:off x="811804" y="4335722"/>
            <a:ext cx="8596800" cy="15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440"/>
              <a:buFont typeface="Poppins Light"/>
              <a:buNone/>
              <a:defRPr sz="1800">
                <a:solidFill>
                  <a:srgbClr val="3F3F3F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440"/>
              <a:buFont typeface="Poppins Light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280"/>
              <a:buFont typeface="Poppins Light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120"/>
              <a:buFont typeface="Poppins Light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120"/>
              <a:buFont typeface="Poppins Light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120"/>
              <a:buFont typeface="Poppins Light"/>
              <a:buNone/>
              <a:defRPr sz="1400">
                <a:solidFill>
                  <a:srgbClr val="888888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120"/>
              <a:buFont typeface="Poppins Light"/>
              <a:buNone/>
              <a:defRPr sz="1400">
                <a:solidFill>
                  <a:srgbClr val="888888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120"/>
              <a:buFont typeface="Poppins Light"/>
              <a:buNone/>
              <a:defRPr sz="1400">
                <a:solidFill>
                  <a:srgbClr val="888888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120"/>
              <a:buFont typeface="Poppins Light"/>
              <a:buNone/>
              <a:defRPr sz="1400">
                <a:solidFill>
                  <a:srgbClr val="888888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endParaRPr/>
          </a:p>
        </p:txBody>
      </p:sp>
      <p:sp>
        <p:nvSpPr>
          <p:cNvPr id="119" name="Google Shape;119;p17"/>
          <p:cNvSpPr txBox="1">
            <a:spLocks noGrp="1"/>
          </p:cNvSpPr>
          <p:nvPr>
            <p:ph type="sldNum" idx="12"/>
          </p:nvPr>
        </p:nvSpPr>
        <p:spPr>
          <a:xfrm>
            <a:off x="10092237" y="6041362"/>
            <a:ext cx="683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i="0" u="none" strike="noStrike" cap="none">
                <a:solidFill>
                  <a:schemeClr val="accent1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 i="0" u="none" strike="noStrike" cap="none">
                <a:solidFill>
                  <a:schemeClr val="accent1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 i="0" u="none" strike="noStrike" cap="none">
                <a:solidFill>
                  <a:schemeClr val="accent1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 i="0" u="none" strike="noStrike" cap="none">
                <a:solidFill>
                  <a:schemeClr val="accent1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 i="0" u="none" strike="noStrike" cap="none">
                <a:solidFill>
                  <a:schemeClr val="accent1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 i="0" u="none" strike="noStrike" cap="none">
                <a:solidFill>
                  <a:schemeClr val="accent1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 i="0" u="none" strike="noStrike" cap="none">
                <a:solidFill>
                  <a:schemeClr val="accent1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 i="0" u="none" strike="noStrike" cap="none">
                <a:solidFill>
                  <a:schemeClr val="accent1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 i="0" u="none" strike="noStrike" cap="none"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0" name="Google Shape;120;p17"/>
          <p:cNvSpPr txBox="1">
            <a:spLocks noGrp="1"/>
          </p:cNvSpPr>
          <p:nvPr>
            <p:ph type="dt" idx="10"/>
          </p:nvPr>
        </p:nvSpPr>
        <p:spPr>
          <a:xfrm>
            <a:off x="7339603" y="6041362"/>
            <a:ext cx="912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>
                <a:solidFill>
                  <a:srgbClr val="7F7F7F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17"/>
          <p:cNvSpPr txBox="1">
            <a:spLocks noGrp="1"/>
          </p:cNvSpPr>
          <p:nvPr>
            <p:ph type="ftr" idx="11"/>
          </p:nvPr>
        </p:nvSpPr>
        <p:spPr>
          <a:xfrm>
            <a:off x="811804" y="6041362"/>
            <a:ext cx="6297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>
                <a:solidFill>
                  <a:srgbClr val="7F7F7F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Name Card">
  <p:cSld name="Quote Name Card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8"/>
          <p:cNvSpPr txBox="1">
            <a:spLocks noGrp="1"/>
          </p:cNvSpPr>
          <p:nvPr>
            <p:ph type="title"/>
          </p:nvPr>
        </p:nvSpPr>
        <p:spPr>
          <a:xfrm>
            <a:off x="1074769" y="1224690"/>
            <a:ext cx="8094000" cy="25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4400"/>
              <a:buFont typeface="Poppins"/>
              <a:buNone/>
              <a:defRPr sz="44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18"/>
          <p:cNvSpPr txBox="1">
            <a:spLocks noGrp="1"/>
          </p:cNvSpPr>
          <p:nvPr>
            <p:ph type="body" idx="1"/>
          </p:nvPr>
        </p:nvSpPr>
        <p:spPr>
          <a:xfrm>
            <a:off x="820767" y="4083873"/>
            <a:ext cx="8596800" cy="5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Font typeface="Poppins Light"/>
              <a:buNone/>
              <a:defRPr sz="2400">
                <a:solidFill>
                  <a:srgbClr val="3F3F3F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440"/>
              <a:buFont typeface="Poppins Light"/>
              <a:buNone/>
              <a:defRPr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280"/>
              <a:buFont typeface="Poppins Light"/>
              <a:buNone/>
              <a:defRPr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120"/>
              <a:buFont typeface="Poppins Light"/>
              <a:buNone/>
              <a:defRPr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120"/>
              <a:buFont typeface="Poppins Light"/>
              <a:buNone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Font typeface="Poppins Light"/>
              <a:buChar char="►"/>
              <a:defRPr>
                <a:latin typeface="Poppins Light"/>
                <a:ea typeface="Poppins Light"/>
                <a:cs typeface="Poppins Light"/>
                <a:sym typeface="Poppins Light"/>
              </a:defRPr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Font typeface="Poppins Light"/>
              <a:buChar char="►"/>
              <a:defRPr>
                <a:latin typeface="Poppins Light"/>
                <a:ea typeface="Poppins Light"/>
                <a:cs typeface="Poppins Light"/>
                <a:sym typeface="Poppins Light"/>
              </a:defRPr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Font typeface="Poppins Light"/>
              <a:buChar char="►"/>
              <a:defRPr>
                <a:latin typeface="Poppins Light"/>
                <a:ea typeface="Poppins Light"/>
                <a:cs typeface="Poppins Light"/>
                <a:sym typeface="Poppins Light"/>
              </a:defRPr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Font typeface="Poppins Light"/>
              <a:buChar char="►"/>
              <a:defRPr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endParaRPr/>
          </a:p>
        </p:txBody>
      </p:sp>
      <p:sp>
        <p:nvSpPr>
          <p:cNvPr id="125" name="Google Shape;125;p18"/>
          <p:cNvSpPr txBox="1">
            <a:spLocks noGrp="1"/>
          </p:cNvSpPr>
          <p:nvPr>
            <p:ph type="body" idx="2"/>
          </p:nvPr>
        </p:nvSpPr>
        <p:spPr>
          <a:xfrm>
            <a:off x="820770" y="4598121"/>
            <a:ext cx="8596800" cy="13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440"/>
              <a:buFont typeface="Poppins Light"/>
              <a:buNone/>
              <a:defRPr sz="1800">
                <a:solidFill>
                  <a:srgbClr val="7F7F7F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440"/>
              <a:buFont typeface="Poppins Light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280"/>
              <a:buFont typeface="Poppins Light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120"/>
              <a:buFont typeface="Poppins Light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120"/>
              <a:buFont typeface="Poppins Light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120"/>
              <a:buFont typeface="Poppins Light"/>
              <a:buNone/>
              <a:defRPr sz="1400">
                <a:solidFill>
                  <a:srgbClr val="888888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120"/>
              <a:buFont typeface="Poppins Light"/>
              <a:buNone/>
              <a:defRPr sz="1400">
                <a:solidFill>
                  <a:srgbClr val="888888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120"/>
              <a:buFont typeface="Poppins Light"/>
              <a:buNone/>
              <a:defRPr sz="1400">
                <a:solidFill>
                  <a:srgbClr val="888888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120"/>
              <a:buFont typeface="Poppins Light"/>
              <a:buNone/>
              <a:defRPr sz="1400">
                <a:solidFill>
                  <a:srgbClr val="888888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endParaRPr/>
          </a:p>
        </p:txBody>
      </p:sp>
      <p:sp>
        <p:nvSpPr>
          <p:cNvPr id="126" name="Google Shape;126;p18"/>
          <p:cNvSpPr txBox="1"/>
          <p:nvPr/>
        </p:nvSpPr>
        <p:spPr>
          <a:xfrm>
            <a:off x="685305" y="1224690"/>
            <a:ext cx="6096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0" i="0" u="none" strike="noStrike" cap="non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/>
          </a:p>
        </p:txBody>
      </p:sp>
      <p:sp>
        <p:nvSpPr>
          <p:cNvPr id="127" name="Google Shape;127;p18"/>
          <p:cNvSpPr txBox="1"/>
          <p:nvPr/>
        </p:nvSpPr>
        <p:spPr>
          <a:xfrm>
            <a:off x="9036446" y="3514608"/>
            <a:ext cx="6096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0" i="0" u="none" strike="noStrike" cap="non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/>
          </a:p>
        </p:txBody>
      </p:sp>
      <p:sp>
        <p:nvSpPr>
          <p:cNvPr id="128" name="Google Shape;128;p18"/>
          <p:cNvSpPr txBox="1">
            <a:spLocks noGrp="1"/>
          </p:cNvSpPr>
          <p:nvPr>
            <p:ph type="sldNum" idx="12"/>
          </p:nvPr>
        </p:nvSpPr>
        <p:spPr>
          <a:xfrm>
            <a:off x="10092237" y="6041362"/>
            <a:ext cx="683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i="0" u="none" strike="noStrike" cap="none">
                <a:solidFill>
                  <a:schemeClr val="accent1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 i="0" u="none" strike="noStrike" cap="none">
                <a:solidFill>
                  <a:schemeClr val="accent1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 i="0" u="none" strike="noStrike" cap="none">
                <a:solidFill>
                  <a:schemeClr val="accent1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 i="0" u="none" strike="noStrike" cap="none">
                <a:solidFill>
                  <a:schemeClr val="accent1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 i="0" u="none" strike="noStrike" cap="none">
                <a:solidFill>
                  <a:schemeClr val="accent1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 i="0" u="none" strike="noStrike" cap="none">
                <a:solidFill>
                  <a:schemeClr val="accent1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 i="0" u="none" strike="noStrike" cap="none">
                <a:solidFill>
                  <a:schemeClr val="accent1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 i="0" u="none" strike="noStrike" cap="none">
                <a:solidFill>
                  <a:schemeClr val="accent1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 i="0" u="none" strike="noStrike" cap="none"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9" name="Google Shape;129;p18"/>
          <p:cNvSpPr txBox="1">
            <a:spLocks noGrp="1"/>
          </p:cNvSpPr>
          <p:nvPr>
            <p:ph type="dt" idx="10"/>
          </p:nvPr>
        </p:nvSpPr>
        <p:spPr>
          <a:xfrm>
            <a:off x="7339603" y="6041362"/>
            <a:ext cx="912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>
                <a:solidFill>
                  <a:srgbClr val="7F7F7F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18"/>
          <p:cNvSpPr txBox="1">
            <a:spLocks noGrp="1"/>
          </p:cNvSpPr>
          <p:nvPr>
            <p:ph type="ftr" idx="11"/>
          </p:nvPr>
        </p:nvSpPr>
        <p:spPr>
          <a:xfrm>
            <a:off x="811804" y="6041362"/>
            <a:ext cx="6297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>
                <a:solidFill>
                  <a:srgbClr val="7F7F7F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with Caption">
  <p:cSld name="Quote with Caption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9"/>
          <p:cNvSpPr txBox="1">
            <a:spLocks noGrp="1"/>
          </p:cNvSpPr>
          <p:nvPr>
            <p:ph type="title"/>
          </p:nvPr>
        </p:nvSpPr>
        <p:spPr>
          <a:xfrm>
            <a:off x="1854699" y="1151685"/>
            <a:ext cx="8094000" cy="225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4400"/>
              <a:buFont typeface="Poppins"/>
              <a:buNone/>
              <a:defRPr sz="44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19"/>
          <p:cNvSpPr txBox="1">
            <a:spLocks noGrp="1"/>
          </p:cNvSpPr>
          <p:nvPr>
            <p:ph type="body" idx="1"/>
          </p:nvPr>
        </p:nvSpPr>
        <p:spPr>
          <a:xfrm>
            <a:off x="2289504" y="3632200"/>
            <a:ext cx="72246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spcBef>
                <a:spcPts val="1000"/>
              </a:spcBef>
              <a:spcAft>
                <a:spcPts val="0"/>
              </a:spcAft>
              <a:buSzPts val="1280"/>
              <a:buFont typeface="Poppins Light"/>
              <a:buNone/>
              <a:defRPr sz="1600">
                <a:solidFill>
                  <a:srgbClr val="7F7F7F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440"/>
              <a:buFont typeface="Poppins Light"/>
              <a:buNone/>
              <a:defRPr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280"/>
              <a:buFont typeface="Poppins Light"/>
              <a:buNone/>
              <a:defRPr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120"/>
              <a:buFont typeface="Poppins Light"/>
              <a:buNone/>
              <a:defRPr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120"/>
              <a:buFont typeface="Poppins Light"/>
              <a:buNone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Font typeface="Poppins Light"/>
              <a:buChar char="►"/>
              <a:defRPr>
                <a:latin typeface="Poppins Light"/>
                <a:ea typeface="Poppins Light"/>
                <a:cs typeface="Poppins Light"/>
                <a:sym typeface="Poppins Light"/>
              </a:defRPr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Font typeface="Poppins Light"/>
              <a:buChar char="►"/>
              <a:defRPr>
                <a:latin typeface="Poppins Light"/>
                <a:ea typeface="Poppins Light"/>
                <a:cs typeface="Poppins Light"/>
                <a:sym typeface="Poppins Light"/>
              </a:defRPr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Font typeface="Poppins Light"/>
              <a:buChar char="►"/>
              <a:defRPr>
                <a:latin typeface="Poppins Light"/>
                <a:ea typeface="Poppins Light"/>
                <a:cs typeface="Poppins Light"/>
                <a:sym typeface="Poppins Light"/>
              </a:defRPr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Font typeface="Poppins Light"/>
              <a:buChar char="►"/>
              <a:defRPr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endParaRPr/>
          </a:p>
        </p:txBody>
      </p:sp>
      <p:sp>
        <p:nvSpPr>
          <p:cNvPr id="134" name="Google Shape;134;p19"/>
          <p:cNvSpPr txBox="1">
            <a:spLocks noGrp="1"/>
          </p:cNvSpPr>
          <p:nvPr>
            <p:ph type="body" idx="2"/>
          </p:nvPr>
        </p:nvSpPr>
        <p:spPr>
          <a:xfrm>
            <a:off x="1600700" y="4273248"/>
            <a:ext cx="8596800" cy="15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ctr">
              <a:spcBef>
                <a:spcPts val="1000"/>
              </a:spcBef>
              <a:spcAft>
                <a:spcPts val="0"/>
              </a:spcAft>
              <a:buSzPts val="1440"/>
              <a:buFont typeface="Raleway Light"/>
              <a:buNone/>
              <a:defRPr sz="1800">
                <a:solidFill>
                  <a:srgbClr val="3F3F3F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440"/>
              <a:buFont typeface="Raleway Light"/>
              <a:buNone/>
              <a:defRPr sz="1800">
                <a:solidFill>
                  <a:srgbClr val="888888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280"/>
              <a:buFont typeface="Raleway Light"/>
              <a:buNone/>
              <a:defRPr sz="1600">
                <a:solidFill>
                  <a:srgbClr val="888888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120"/>
              <a:buFont typeface="Raleway Light"/>
              <a:buNone/>
              <a:defRPr sz="1400">
                <a:solidFill>
                  <a:srgbClr val="888888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120"/>
              <a:buFont typeface="Raleway Light"/>
              <a:buNone/>
              <a:defRPr sz="1400">
                <a:solidFill>
                  <a:srgbClr val="888888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120"/>
              <a:buFont typeface="Raleway Light"/>
              <a:buNone/>
              <a:defRPr sz="1400">
                <a:solidFill>
                  <a:srgbClr val="888888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120"/>
              <a:buFont typeface="Raleway Light"/>
              <a:buNone/>
              <a:defRPr sz="1400">
                <a:solidFill>
                  <a:srgbClr val="888888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120"/>
              <a:buFont typeface="Raleway Light"/>
              <a:buNone/>
              <a:defRPr sz="1400">
                <a:solidFill>
                  <a:srgbClr val="888888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120"/>
              <a:buFont typeface="Raleway Light"/>
              <a:buNone/>
              <a:defRPr sz="1400">
                <a:solidFill>
                  <a:srgbClr val="888888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9pPr>
          </a:lstStyle>
          <a:p>
            <a:endParaRPr/>
          </a:p>
        </p:txBody>
      </p:sp>
      <p:sp>
        <p:nvSpPr>
          <p:cNvPr id="135" name="Google Shape;135;p19"/>
          <p:cNvSpPr txBox="1"/>
          <p:nvPr/>
        </p:nvSpPr>
        <p:spPr>
          <a:xfrm>
            <a:off x="1465235" y="1151684"/>
            <a:ext cx="6096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0" i="0" u="none" strike="noStrike" cap="non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/>
          </a:p>
        </p:txBody>
      </p:sp>
      <p:sp>
        <p:nvSpPr>
          <p:cNvPr id="136" name="Google Shape;136;p19"/>
          <p:cNvSpPr txBox="1"/>
          <p:nvPr/>
        </p:nvSpPr>
        <p:spPr>
          <a:xfrm>
            <a:off x="9751151" y="3136612"/>
            <a:ext cx="6096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0" i="0" u="none" strike="noStrike" cap="non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 sz="1800" b="0" i="0" u="none" strike="noStrike" cap="none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19"/>
          <p:cNvSpPr txBox="1">
            <a:spLocks noGrp="1"/>
          </p:cNvSpPr>
          <p:nvPr>
            <p:ph type="sldNum" idx="12"/>
          </p:nvPr>
        </p:nvSpPr>
        <p:spPr>
          <a:xfrm>
            <a:off x="10092237" y="6041362"/>
            <a:ext cx="683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i="0" u="none" strike="noStrike" cap="none">
                <a:solidFill>
                  <a:schemeClr val="accent1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 i="0" u="none" strike="noStrike" cap="none">
                <a:solidFill>
                  <a:schemeClr val="accent1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 i="0" u="none" strike="noStrike" cap="none">
                <a:solidFill>
                  <a:schemeClr val="accent1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 i="0" u="none" strike="noStrike" cap="none">
                <a:solidFill>
                  <a:schemeClr val="accent1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 i="0" u="none" strike="noStrike" cap="none">
                <a:solidFill>
                  <a:schemeClr val="accent1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 i="0" u="none" strike="noStrike" cap="none">
                <a:solidFill>
                  <a:schemeClr val="accent1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 i="0" u="none" strike="noStrike" cap="none">
                <a:solidFill>
                  <a:schemeClr val="accent1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 i="0" u="none" strike="noStrike" cap="none">
                <a:solidFill>
                  <a:schemeClr val="accent1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 i="0" u="none" strike="noStrike" cap="none"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8" name="Google Shape;138;p19"/>
          <p:cNvSpPr txBox="1">
            <a:spLocks noGrp="1"/>
          </p:cNvSpPr>
          <p:nvPr>
            <p:ph type="dt" idx="10"/>
          </p:nvPr>
        </p:nvSpPr>
        <p:spPr>
          <a:xfrm>
            <a:off x="7339603" y="6041362"/>
            <a:ext cx="912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>
                <a:solidFill>
                  <a:srgbClr val="7F7F7F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19"/>
          <p:cNvSpPr txBox="1">
            <a:spLocks noGrp="1"/>
          </p:cNvSpPr>
          <p:nvPr>
            <p:ph type="ftr" idx="11"/>
          </p:nvPr>
        </p:nvSpPr>
        <p:spPr>
          <a:xfrm>
            <a:off x="811804" y="6041362"/>
            <a:ext cx="6297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>
                <a:solidFill>
                  <a:srgbClr val="7F7F7F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me Card">
  <p:cSld name="Name Card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0"/>
          <p:cNvSpPr txBox="1">
            <a:spLocks noGrp="1"/>
          </p:cNvSpPr>
          <p:nvPr>
            <p:ph type="title"/>
          </p:nvPr>
        </p:nvSpPr>
        <p:spPr>
          <a:xfrm>
            <a:off x="811804" y="1734765"/>
            <a:ext cx="8596800" cy="25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4400"/>
              <a:buFont typeface="Poppins"/>
              <a:buNone/>
              <a:defRPr sz="44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20"/>
          <p:cNvSpPr txBox="1">
            <a:spLocks noGrp="1"/>
          </p:cNvSpPr>
          <p:nvPr>
            <p:ph type="body" idx="1"/>
          </p:nvPr>
        </p:nvSpPr>
        <p:spPr>
          <a:xfrm>
            <a:off x="811804" y="4464843"/>
            <a:ext cx="8596800" cy="14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440"/>
              <a:buFont typeface="Poppins Light"/>
              <a:buNone/>
              <a:defRPr sz="1800">
                <a:solidFill>
                  <a:srgbClr val="3F3F3F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440"/>
              <a:buFont typeface="Poppins Light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280"/>
              <a:buFont typeface="Poppins Light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120"/>
              <a:buFont typeface="Poppins Light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120"/>
              <a:buFont typeface="Poppins Light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120"/>
              <a:buFont typeface="Poppins Light"/>
              <a:buNone/>
              <a:defRPr sz="1400">
                <a:solidFill>
                  <a:srgbClr val="888888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120"/>
              <a:buFont typeface="Poppins Light"/>
              <a:buNone/>
              <a:defRPr sz="1400">
                <a:solidFill>
                  <a:srgbClr val="888888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120"/>
              <a:buFont typeface="Poppins Light"/>
              <a:buNone/>
              <a:defRPr sz="1400">
                <a:solidFill>
                  <a:srgbClr val="888888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120"/>
              <a:buFont typeface="Poppins Light"/>
              <a:buNone/>
              <a:defRPr sz="1400">
                <a:solidFill>
                  <a:srgbClr val="888888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endParaRPr/>
          </a:p>
        </p:txBody>
      </p:sp>
      <p:sp>
        <p:nvSpPr>
          <p:cNvPr id="143" name="Google Shape;143;p20"/>
          <p:cNvSpPr txBox="1">
            <a:spLocks noGrp="1"/>
          </p:cNvSpPr>
          <p:nvPr>
            <p:ph type="sldNum" idx="12"/>
          </p:nvPr>
        </p:nvSpPr>
        <p:spPr>
          <a:xfrm>
            <a:off x="10092237" y="6041362"/>
            <a:ext cx="683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i="0" u="none" strike="noStrike" cap="none">
                <a:solidFill>
                  <a:schemeClr val="accent1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 i="0" u="none" strike="noStrike" cap="none">
                <a:solidFill>
                  <a:schemeClr val="accent1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 i="0" u="none" strike="noStrike" cap="none">
                <a:solidFill>
                  <a:schemeClr val="accent1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 i="0" u="none" strike="noStrike" cap="none">
                <a:solidFill>
                  <a:schemeClr val="accent1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 i="0" u="none" strike="noStrike" cap="none">
                <a:solidFill>
                  <a:schemeClr val="accent1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 i="0" u="none" strike="noStrike" cap="none">
                <a:solidFill>
                  <a:schemeClr val="accent1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 i="0" u="none" strike="noStrike" cap="none">
                <a:solidFill>
                  <a:schemeClr val="accent1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 i="0" u="none" strike="noStrike" cap="none">
                <a:solidFill>
                  <a:schemeClr val="accent1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 i="0" u="none" strike="noStrike" cap="none"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4" name="Google Shape;144;p20"/>
          <p:cNvSpPr txBox="1">
            <a:spLocks noGrp="1"/>
          </p:cNvSpPr>
          <p:nvPr>
            <p:ph type="dt" idx="10"/>
          </p:nvPr>
        </p:nvSpPr>
        <p:spPr>
          <a:xfrm>
            <a:off x="7339603" y="6041362"/>
            <a:ext cx="912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>
                <a:solidFill>
                  <a:srgbClr val="7F7F7F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20"/>
          <p:cNvSpPr txBox="1">
            <a:spLocks noGrp="1"/>
          </p:cNvSpPr>
          <p:nvPr>
            <p:ph type="ftr" idx="11"/>
          </p:nvPr>
        </p:nvSpPr>
        <p:spPr>
          <a:xfrm>
            <a:off x="811804" y="6041362"/>
            <a:ext cx="6297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>
                <a:solidFill>
                  <a:srgbClr val="7F7F7F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"/>
          <p:cNvSpPr/>
          <p:nvPr/>
        </p:nvSpPr>
        <p:spPr>
          <a:xfrm>
            <a:off x="6076708" y="0"/>
            <a:ext cx="61152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2" name="Google Shape;32;p3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964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3" name="Google Shape;33;p3"/>
          <p:cNvSpPr txBox="1">
            <a:spLocks noGrp="1"/>
          </p:cNvSpPr>
          <p:nvPr>
            <p:ph type="title"/>
          </p:nvPr>
        </p:nvSpPr>
        <p:spPr>
          <a:xfrm>
            <a:off x="677335" y="2700867"/>
            <a:ext cx="4566900" cy="18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oppins"/>
              <a:buNone/>
              <a:defRPr sz="4000" b="0" cap="none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3"/>
          <p:cNvSpPr txBox="1">
            <a:spLocks noGrp="1"/>
          </p:cNvSpPr>
          <p:nvPr>
            <p:ph type="body" idx="1"/>
          </p:nvPr>
        </p:nvSpPr>
        <p:spPr>
          <a:xfrm>
            <a:off x="677335" y="4527448"/>
            <a:ext cx="4566900" cy="8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00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40"/>
              <a:buNone/>
              <a:defRPr sz="1800">
                <a:solidFill>
                  <a:schemeClr val="lt1"/>
                </a:solidFill>
              </a:defRPr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80"/>
              <a:buNone/>
              <a:defRPr sz="1600">
                <a:solidFill>
                  <a:schemeClr val="lt1"/>
                </a:solidFill>
              </a:defRPr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120"/>
              <a:buNone/>
              <a:defRPr sz="1400">
                <a:solidFill>
                  <a:schemeClr val="lt1"/>
                </a:solidFill>
              </a:defRPr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120"/>
              <a:buNone/>
              <a:defRPr sz="1400">
                <a:solidFill>
                  <a:schemeClr val="lt1"/>
                </a:solidFill>
              </a:defRPr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120"/>
              <a:buNone/>
              <a:defRPr sz="1400">
                <a:solidFill>
                  <a:schemeClr val="lt1"/>
                </a:solidFill>
              </a:defRPr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120"/>
              <a:buNone/>
              <a:defRPr sz="1400">
                <a:solidFill>
                  <a:schemeClr val="lt1"/>
                </a:solidFill>
              </a:defRPr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120"/>
              <a:buNone/>
              <a:defRPr sz="1400">
                <a:solidFill>
                  <a:schemeClr val="lt1"/>
                </a:solidFill>
              </a:defRPr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12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pic>
        <p:nvPicPr>
          <p:cNvPr id="35" name="Google Shape;35;p3"/>
          <p:cNvPicPr preferRelativeResize="0"/>
          <p:nvPr/>
        </p:nvPicPr>
        <p:blipFill rotWithShape="1">
          <a:blip r:embed="rId2">
            <a:alphaModFix/>
          </a:blip>
          <a:srcRect r="-20"/>
          <a:stretch/>
        </p:blipFill>
        <p:spPr>
          <a:xfrm>
            <a:off x="1761975" y="709400"/>
            <a:ext cx="2572549" cy="64050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3"/>
          <p:cNvSpPr>
            <a:spLocks noGrp="1"/>
          </p:cNvSpPr>
          <p:nvPr>
            <p:ph type="pic" idx="2"/>
          </p:nvPr>
        </p:nvSpPr>
        <p:spPr>
          <a:xfrm>
            <a:off x="6096000" y="0"/>
            <a:ext cx="6096000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37" name="Google Shape;37;p3"/>
          <p:cNvSpPr/>
          <p:nvPr/>
        </p:nvSpPr>
        <p:spPr>
          <a:xfrm>
            <a:off x="1150686" y="1721292"/>
            <a:ext cx="3794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A step towards rural transformation</a:t>
            </a:r>
            <a:endParaRPr/>
          </a:p>
        </p:txBody>
      </p:sp>
      <p:cxnSp>
        <p:nvCxnSpPr>
          <p:cNvPr id="38" name="Google Shape;38;p3"/>
          <p:cNvCxnSpPr/>
          <p:nvPr/>
        </p:nvCxnSpPr>
        <p:spPr>
          <a:xfrm>
            <a:off x="977153" y="2100358"/>
            <a:ext cx="4141800" cy="0"/>
          </a:xfrm>
          <a:prstGeom prst="straightConnector1">
            <a:avLst/>
          </a:prstGeom>
          <a:noFill/>
          <a:ln w="12700" cap="rnd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rue or False">
  <p:cSld name="True or False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1"/>
          <p:cNvSpPr txBox="1">
            <a:spLocks noGrp="1"/>
          </p:cNvSpPr>
          <p:nvPr>
            <p:ph type="title"/>
          </p:nvPr>
        </p:nvSpPr>
        <p:spPr>
          <a:xfrm>
            <a:off x="811803" y="1127728"/>
            <a:ext cx="9963900" cy="262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4400"/>
              <a:buFont typeface="Poppins"/>
              <a:buNone/>
              <a:defRPr sz="44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21"/>
          <p:cNvSpPr txBox="1">
            <a:spLocks noGrp="1"/>
          </p:cNvSpPr>
          <p:nvPr>
            <p:ph type="body" idx="1"/>
          </p:nvPr>
        </p:nvSpPr>
        <p:spPr>
          <a:xfrm>
            <a:off x="803460" y="4063206"/>
            <a:ext cx="9973500" cy="5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Font typeface="Poppins Light"/>
              <a:buNone/>
              <a:defRPr sz="2400">
                <a:solidFill>
                  <a:schemeClr val="accent1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440"/>
              <a:buFont typeface="Poppins Light"/>
              <a:buNone/>
              <a:defRPr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280"/>
              <a:buFont typeface="Poppins Light"/>
              <a:buNone/>
              <a:defRPr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120"/>
              <a:buFont typeface="Poppins Light"/>
              <a:buNone/>
              <a:defRPr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120"/>
              <a:buFont typeface="Poppins Light"/>
              <a:buNone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Font typeface="Poppins Light"/>
              <a:buChar char="►"/>
              <a:defRPr>
                <a:latin typeface="Poppins Light"/>
                <a:ea typeface="Poppins Light"/>
                <a:cs typeface="Poppins Light"/>
                <a:sym typeface="Poppins Light"/>
              </a:defRPr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Font typeface="Poppins Light"/>
              <a:buChar char="►"/>
              <a:defRPr>
                <a:latin typeface="Poppins Light"/>
                <a:ea typeface="Poppins Light"/>
                <a:cs typeface="Poppins Light"/>
                <a:sym typeface="Poppins Light"/>
              </a:defRPr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Font typeface="Poppins Light"/>
              <a:buChar char="►"/>
              <a:defRPr>
                <a:latin typeface="Poppins Light"/>
                <a:ea typeface="Poppins Light"/>
                <a:cs typeface="Poppins Light"/>
                <a:sym typeface="Poppins Light"/>
              </a:defRPr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Font typeface="Poppins Light"/>
              <a:buChar char="►"/>
              <a:defRPr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endParaRPr/>
          </a:p>
        </p:txBody>
      </p:sp>
      <p:sp>
        <p:nvSpPr>
          <p:cNvPr id="149" name="Google Shape;149;p21"/>
          <p:cNvSpPr txBox="1">
            <a:spLocks noGrp="1"/>
          </p:cNvSpPr>
          <p:nvPr>
            <p:ph type="body" idx="2"/>
          </p:nvPr>
        </p:nvSpPr>
        <p:spPr>
          <a:xfrm>
            <a:off x="803463" y="4577454"/>
            <a:ext cx="9973500" cy="13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440"/>
              <a:buFont typeface="Poppins Light"/>
              <a:buNone/>
              <a:defRPr sz="1800">
                <a:solidFill>
                  <a:srgbClr val="7F7F7F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440"/>
              <a:buFont typeface="Poppins Light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280"/>
              <a:buFont typeface="Poppins Light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120"/>
              <a:buFont typeface="Poppins Light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120"/>
              <a:buFont typeface="Poppins Light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120"/>
              <a:buFont typeface="Poppins Light"/>
              <a:buNone/>
              <a:defRPr sz="1400">
                <a:solidFill>
                  <a:srgbClr val="888888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120"/>
              <a:buFont typeface="Poppins Light"/>
              <a:buNone/>
              <a:defRPr sz="1400">
                <a:solidFill>
                  <a:srgbClr val="888888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120"/>
              <a:buFont typeface="Poppins Light"/>
              <a:buNone/>
              <a:defRPr sz="1400">
                <a:solidFill>
                  <a:srgbClr val="888888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120"/>
              <a:buFont typeface="Poppins Light"/>
              <a:buNone/>
              <a:defRPr sz="1400">
                <a:solidFill>
                  <a:srgbClr val="888888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endParaRPr/>
          </a:p>
        </p:txBody>
      </p:sp>
      <p:sp>
        <p:nvSpPr>
          <p:cNvPr id="150" name="Google Shape;150;p21"/>
          <p:cNvSpPr txBox="1">
            <a:spLocks noGrp="1"/>
          </p:cNvSpPr>
          <p:nvPr>
            <p:ph type="sldNum" idx="12"/>
          </p:nvPr>
        </p:nvSpPr>
        <p:spPr>
          <a:xfrm>
            <a:off x="10092237" y="6041362"/>
            <a:ext cx="683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i="0" u="none" strike="noStrike" cap="none">
                <a:solidFill>
                  <a:schemeClr val="accent1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 i="0" u="none" strike="noStrike" cap="none">
                <a:solidFill>
                  <a:schemeClr val="accent1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 i="0" u="none" strike="noStrike" cap="none">
                <a:solidFill>
                  <a:schemeClr val="accent1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 i="0" u="none" strike="noStrike" cap="none">
                <a:solidFill>
                  <a:schemeClr val="accent1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 i="0" u="none" strike="noStrike" cap="none">
                <a:solidFill>
                  <a:schemeClr val="accent1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 i="0" u="none" strike="noStrike" cap="none">
                <a:solidFill>
                  <a:schemeClr val="accent1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 i="0" u="none" strike="noStrike" cap="none">
                <a:solidFill>
                  <a:schemeClr val="accent1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 i="0" u="none" strike="noStrike" cap="none">
                <a:solidFill>
                  <a:schemeClr val="accent1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 i="0" u="none" strike="noStrike" cap="none"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1" name="Google Shape;151;p21"/>
          <p:cNvSpPr txBox="1">
            <a:spLocks noGrp="1"/>
          </p:cNvSpPr>
          <p:nvPr>
            <p:ph type="dt" idx="10"/>
          </p:nvPr>
        </p:nvSpPr>
        <p:spPr>
          <a:xfrm>
            <a:off x="7339603" y="6041362"/>
            <a:ext cx="912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>
                <a:solidFill>
                  <a:srgbClr val="7F7F7F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21"/>
          <p:cNvSpPr txBox="1">
            <a:spLocks noGrp="1"/>
          </p:cNvSpPr>
          <p:nvPr>
            <p:ph type="ftr" idx="11"/>
          </p:nvPr>
        </p:nvSpPr>
        <p:spPr>
          <a:xfrm>
            <a:off x="811804" y="6041362"/>
            <a:ext cx="6297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>
                <a:solidFill>
                  <a:srgbClr val="7F7F7F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2"/>
          <p:cNvSpPr txBox="1">
            <a:spLocks noGrp="1"/>
          </p:cNvSpPr>
          <p:nvPr>
            <p:ph type="title"/>
          </p:nvPr>
        </p:nvSpPr>
        <p:spPr>
          <a:xfrm>
            <a:off x="2534475" y="219200"/>
            <a:ext cx="8945400" cy="66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22"/>
          <p:cNvSpPr txBox="1">
            <a:spLocks noGrp="1"/>
          </p:cNvSpPr>
          <p:nvPr>
            <p:ph type="body" idx="1"/>
          </p:nvPr>
        </p:nvSpPr>
        <p:spPr>
          <a:xfrm rot="-5400000">
            <a:off x="3853352" y="-996084"/>
            <a:ext cx="3880800" cy="996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Font typeface="Poppins Light"/>
              <a:buChar char="❖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Font typeface="Poppins Light"/>
              <a:buChar char="⮚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Font typeface="Poppins Light"/>
              <a:buChar char="✔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Font typeface="Poppins Light"/>
              <a:buChar char="o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Font typeface="Poppins Light"/>
              <a:buChar char="•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Font typeface="Poppins Light"/>
              <a:buChar char="►"/>
              <a:defRPr>
                <a:latin typeface="Poppins Light"/>
                <a:ea typeface="Poppins Light"/>
                <a:cs typeface="Poppins Light"/>
                <a:sym typeface="Poppins Light"/>
              </a:defRPr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Font typeface="Poppins Light"/>
              <a:buChar char="►"/>
              <a:defRPr>
                <a:latin typeface="Poppins Light"/>
                <a:ea typeface="Poppins Light"/>
                <a:cs typeface="Poppins Light"/>
                <a:sym typeface="Poppins Light"/>
              </a:defRPr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Font typeface="Poppins Light"/>
              <a:buChar char="►"/>
              <a:defRPr>
                <a:latin typeface="Poppins Light"/>
                <a:ea typeface="Poppins Light"/>
                <a:cs typeface="Poppins Light"/>
                <a:sym typeface="Poppins Light"/>
              </a:defRPr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Font typeface="Poppins Light"/>
              <a:buChar char="►"/>
              <a:defRPr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endParaRPr/>
          </a:p>
        </p:txBody>
      </p:sp>
      <p:sp>
        <p:nvSpPr>
          <p:cNvPr id="156" name="Google Shape;156;p22"/>
          <p:cNvSpPr txBox="1">
            <a:spLocks noGrp="1"/>
          </p:cNvSpPr>
          <p:nvPr>
            <p:ph type="sldNum" idx="12"/>
          </p:nvPr>
        </p:nvSpPr>
        <p:spPr>
          <a:xfrm>
            <a:off x="10092237" y="6041362"/>
            <a:ext cx="683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i="0" u="none" strike="noStrike" cap="none">
                <a:solidFill>
                  <a:schemeClr val="accent1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 i="0" u="none" strike="noStrike" cap="none">
                <a:solidFill>
                  <a:schemeClr val="accent1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 i="0" u="none" strike="noStrike" cap="none">
                <a:solidFill>
                  <a:schemeClr val="accent1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 i="0" u="none" strike="noStrike" cap="none">
                <a:solidFill>
                  <a:schemeClr val="accent1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 i="0" u="none" strike="noStrike" cap="none">
                <a:solidFill>
                  <a:schemeClr val="accent1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 i="0" u="none" strike="noStrike" cap="none">
                <a:solidFill>
                  <a:schemeClr val="accent1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 i="0" u="none" strike="noStrike" cap="none">
                <a:solidFill>
                  <a:schemeClr val="accent1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 i="0" u="none" strike="noStrike" cap="none">
                <a:solidFill>
                  <a:schemeClr val="accent1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 i="0" u="none" strike="noStrike" cap="none"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7" name="Google Shape;157;p22"/>
          <p:cNvSpPr txBox="1">
            <a:spLocks noGrp="1"/>
          </p:cNvSpPr>
          <p:nvPr>
            <p:ph type="dt" idx="10"/>
          </p:nvPr>
        </p:nvSpPr>
        <p:spPr>
          <a:xfrm>
            <a:off x="7339603" y="6041362"/>
            <a:ext cx="912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>
                <a:solidFill>
                  <a:srgbClr val="7F7F7F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22"/>
          <p:cNvSpPr txBox="1">
            <a:spLocks noGrp="1"/>
          </p:cNvSpPr>
          <p:nvPr>
            <p:ph type="ftr" idx="11"/>
          </p:nvPr>
        </p:nvSpPr>
        <p:spPr>
          <a:xfrm>
            <a:off x="811804" y="6041362"/>
            <a:ext cx="6297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>
                <a:solidFill>
                  <a:srgbClr val="7F7F7F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3"/>
          <p:cNvSpPr txBox="1">
            <a:spLocks noGrp="1"/>
          </p:cNvSpPr>
          <p:nvPr>
            <p:ph type="title"/>
          </p:nvPr>
        </p:nvSpPr>
        <p:spPr>
          <a:xfrm rot="-5400000">
            <a:off x="-969446" y="2775099"/>
            <a:ext cx="4867200" cy="13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23"/>
          <p:cNvSpPr txBox="1">
            <a:spLocks noGrp="1"/>
          </p:cNvSpPr>
          <p:nvPr>
            <p:ph type="body" idx="1"/>
          </p:nvPr>
        </p:nvSpPr>
        <p:spPr>
          <a:xfrm rot="-5400000">
            <a:off x="4237225" y="-677453"/>
            <a:ext cx="4867200" cy="820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Font typeface="Poppins Light"/>
              <a:buChar char="❖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Font typeface="Poppins Light"/>
              <a:buChar char="⮚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Font typeface="Poppins Light"/>
              <a:buChar char="✔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Font typeface="Poppins Light"/>
              <a:buChar char="o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Font typeface="Poppins Light"/>
              <a:buChar char="•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Font typeface="Poppins Light"/>
              <a:buChar char="►"/>
              <a:defRPr>
                <a:latin typeface="Poppins Light"/>
                <a:ea typeface="Poppins Light"/>
                <a:cs typeface="Poppins Light"/>
                <a:sym typeface="Poppins Light"/>
              </a:defRPr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Font typeface="Poppins Light"/>
              <a:buChar char="►"/>
              <a:defRPr>
                <a:latin typeface="Poppins Light"/>
                <a:ea typeface="Poppins Light"/>
                <a:cs typeface="Poppins Light"/>
                <a:sym typeface="Poppins Light"/>
              </a:defRPr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Font typeface="Poppins Light"/>
              <a:buChar char="►"/>
              <a:defRPr>
                <a:latin typeface="Poppins Light"/>
                <a:ea typeface="Poppins Light"/>
                <a:cs typeface="Poppins Light"/>
                <a:sym typeface="Poppins Light"/>
              </a:defRPr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Font typeface="Poppins Light"/>
              <a:buChar char="►"/>
              <a:defRPr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endParaRPr/>
          </a:p>
        </p:txBody>
      </p:sp>
      <p:sp>
        <p:nvSpPr>
          <p:cNvPr id="162" name="Google Shape;162;p23"/>
          <p:cNvSpPr txBox="1">
            <a:spLocks noGrp="1"/>
          </p:cNvSpPr>
          <p:nvPr>
            <p:ph type="sldNum" idx="12"/>
          </p:nvPr>
        </p:nvSpPr>
        <p:spPr>
          <a:xfrm>
            <a:off x="10092237" y="6041362"/>
            <a:ext cx="683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i="0" u="none" strike="noStrike" cap="none">
                <a:solidFill>
                  <a:schemeClr val="accent1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 i="0" u="none" strike="noStrike" cap="none">
                <a:solidFill>
                  <a:schemeClr val="accent1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 i="0" u="none" strike="noStrike" cap="none">
                <a:solidFill>
                  <a:schemeClr val="accent1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 i="0" u="none" strike="noStrike" cap="none">
                <a:solidFill>
                  <a:schemeClr val="accent1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 i="0" u="none" strike="noStrike" cap="none">
                <a:solidFill>
                  <a:schemeClr val="accent1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 i="0" u="none" strike="noStrike" cap="none">
                <a:solidFill>
                  <a:schemeClr val="accent1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 i="0" u="none" strike="noStrike" cap="none">
                <a:solidFill>
                  <a:schemeClr val="accent1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 i="0" u="none" strike="noStrike" cap="none">
                <a:solidFill>
                  <a:schemeClr val="accent1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 i="0" u="none" strike="noStrike" cap="none"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3" name="Google Shape;163;p23"/>
          <p:cNvSpPr txBox="1">
            <a:spLocks noGrp="1"/>
          </p:cNvSpPr>
          <p:nvPr>
            <p:ph type="dt" idx="10"/>
          </p:nvPr>
        </p:nvSpPr>
        <p:spPr>
          <a:xfrm>
            <a:off x="7339603" y="6041362"/>
            <a:ext cx="912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>
                <a:solidFill>
                  <a:srgbClr val="7F7F7F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23"/>
          <p:cNvSpPr txBox="1">
            <a:spLocks noGrp="1"/>
          </p:cNvSpPr>
          <p:nvPr>
            <p:ph type="ftr" idx="11"/>
          </p:nvPr>
        </p:nvSpPr>
        <p:spPr>
          <a:xfrm>
            <a:off x="811804" y="6041362"/>
            <a:ext cx="6297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>
                <a:solidFill>
                  <a:srgbClr val="7F7F7F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" type="title">
  <p:cSld name="TITLE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4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24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8" name="Google Shape;168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1" type="obj">
  <p:cSld name="OBJECT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2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❖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⮚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✔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o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►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►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►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►"/>
              <a:defRPr/>
            </a:lvl9pPr>
          </a:lstStyle>
          <a:p>
            <a:endParaRPr/>
          </a:p>
        </p:txBody>
      </p:sp>
      <p:sp>
        <p:nvSpPr>
          <p:cNvPr id="174" name="Google Shape;174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4"/>
          <p:cNvSpPr txBox="1">
            <a:spLocks noGrp="1"/>
          </p:cNvSpPr>
          <p:nvPr>
            <p:ph type="title"/>
          </p:nvPr>
        </p:nvSpPr>
        <p:spPr>
          <a:xfrm>
            <a:off x="2536025" y="218475"/>
            <a:ext cx="9000600" cy="7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4"/>
          <p:cNvSpPr txBox="1">
            <a:spLocks noGrp="1"/>
          </p:cNvSpPr>
          <p:nvPr>
            <p:ph type="body" idx="1"/>
          </p:nvPr>
        </p:nvSpPr>
        <p:spPr>
          <a:xfrm>
            <a:off x="811805" y="1130301"/>
            <a:ext cx="9963900" cy="47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❖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⮚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Char char="✔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Char char="o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Char char="•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Font typeface="Poppins"/>
              <a:buChar char="►"/>
              <a:defRPr>
                <a:latin typeface="Poppins"/>
                <a:ea typeface="Poppins"/>
                <a:cs typeface="Poppins"/>
                <a:sym typeface="Poppins"/>
              </a:defRPr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Font typeface="Poppins"/>
              <a:buChar char="►"/>
              <a:defRPr>
                <a:latin typeface="Poppins"/>
                <a:ea typeface="Poppins"/>
                <a:cs typeface="Poppins"/>
                <a:sym typeface="Poppins"/>
              </a:defRPr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Font typeface="Poppins"/>
              <a:buChar char="►"/>
              <a:defRPr>
                <a:latin typeface="Poppins"/>
                <a:ea typeface="Poppins"/>
                <a:cs typeface="Poppins"/>
                <a:sym typeface="Poppins"/>
              </a:defRPr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Font typeface="Poppins"/>
              <a:buChar char="►"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42" name="Google Shape;42;p4"/>
          <p:cNvSpPr txBox="1">
            <a:spLocks noGrp="1"/>
          </p:cNvSpPr>
          <p:nvPr>
            <p:ph type="sldNum" idx="12"/>
          </p:nvPr>
        </p:nvSpPr>
        <p:spPr>
          <a:xfrm>
            <a:off x="10092237" y="6041362"/>
            <a:ext cx="683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i="0" u="none" strike="noStrike" cap="none">
                <a:solidFill>
                  <a:schemeClr val="accent1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 i="0" u="none" strike="noStrike" cap="none">
                <a:solidFill>
                  <a:schemeClr val="accent1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 i="0" u="none" strike="noStrike" cap="none">
                <a:solidFill>
                  <a:schemeClr val="accent1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 i="0" u="none" strike="noStrike" cap="none">
                <a:solidFill>
                  <a:schemeClr val="accent1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 i="0" u="none" strike="noStrike" cap="none">
                <a:solidFill>
                  <a:schemeClr val="accent1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 i="0" u="none" strike="noStrike" cap="none">
                <a:solidFill>
                  <a:schemeClr val="accent1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 i="0" u="none" strike="noStrike" cap="none">
                <a:solidFill>
                  <a:schemeClr val="accent1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 i="0" u="none" strike="noStrike" cap="none">
                <a:solidFill>
                  <a:schemeClr val="accent1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 i="0" u="none" strike="noStrike" cap="none"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3" name="Google Shape;43;p4"/>
          <p:cNvSpPr txBox="1">
            <a:spLocks noGrp="1"/>
          </p:cNvSpPr>
          <p:nvPr>
            <p:ph type="dt" idx="10"/>
          </p:nvPr>
        </p:nvSpPr>
        <p:spPr>
          <a:xfrm>
            <a:off x="7339603" y="6041362"/>
            <a:ext cx="912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800"/>
              <a:buNone/>
              <a:defRPr>
                <a:solidFill>
                  <a:srgbClr val="7F7F7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4"/>
          <p:cNvSpPr txBox="1">
            <a:spLocks noGrp="1"/>
          </p:cNvSpPr>
          <p:nvPr>
            <p:ph type="ftr" idx="11"/>
          </p:nvPr>
        </p:nvSpPr>
        <p:spPr>
          <a:xfrm>
            <a:off x="811804" y="6041362"/>
            <a:ext cx="6297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800"/>
              <a:buNone/>
              <a:defRPr>
                <a:solidFill>
                  <a:srgbClr val="7F7F7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">
  <p:cSld name="Table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5"/>
          <p:cNvSpPr txBox="1">
            <a:spLocks noGrp="1"/>
          </p:cNvSpPr>
          <p:nvPr>
            <p:ph type="title"/>
          </p:nvPr>
        </p:nvSpPr>
        <p:spPr>
          <a:xfrm>
            <a:off x="2534475" y="219200"/>
            <a:ext cx="8945400" cy="66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5"/>
          <p:cNvSpPr txBox="1">
            <a:spLocks noGrp="1"/>
          </p:cNvSpPr>
          <p:nvPr>
            <p:ph type="sldNum" idx="12"/>
          </p:nvPr>
        </p:nvSpPr>
        <p:spPr>
          <a:xfrm>
            <a:off x="10092237" y="6041362"/>
            <a:ext cx="683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lvl="1" indent="0" algn="r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lvl="2" indent="0" algn="r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lvl="3" indent="0" algn="r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lvl="4" indent="0" algn="r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lvl="5" indent="0" algn="r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lvl="6" indent="0" algn="r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lvl="7" indent="0" algn="r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lvl="8" indent="0" algn="r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8" name="Google Shape;48;p5"/>
          <p:cNvSpPr txBox="1">
            <a:spLocks noGrp="1"/>
          </p:cNvSpPr>
          <p:nvPr>
            <p:ph type="dt" idx="10"/>
          </p:nvPr>
        </p:nvSpPr>
        <p:spPr>
          <a:xfrm>
            <a:off x="7339073" y="6041362"/>
            <a:ext cx="912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800"/>
              <a:buNone/>
              <a:defRPr sz="900">
                <a:solidFill>
                  <a:srgbClr val="7F7F7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5"/>
          <p:cNvSpPr txBox="1">
            <a:spLocks noGrp="1"/>
          </p:cNvSpPr>
          <p:nvPr>
            <p:ph type="ftr" idx="11"/>
          </p:nvPr>
        </p:nvSpPr>
        <p:spPr>
          <a:xfrm>
            <a:off x="811274" y="6041362"/>
            <a:ext cx="6297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800"/>
              <a:buNone/>
              <a:defRPr sz="900">
                <a:solidFill>
                  <a:srgbClr val="7F7F7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raphic">
  <p:cSld name="Graphic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6"/>
          <p:cNvSpPr txBox="1">
            <a:spLocks noGrp="1"/>
          </p:cNvSpPr>
          <p:nvPr>
            <p:ph type="title"/>
          </p:nvPr>
        </p:nvSpPr>
        <p:spPr>
          <a:xfrm>
            <a:off x="2536031" y="207169"/>
            <a:ext cx="8238300" cy="9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6"/>
          <p:cNvSpPr txBox="1">
            <a:spLocks noGrp="1"/>
          </p:cNvSpPr>
          <p:nvPr>
            <p:ph type="sldNum" idx="12"/>
          </p:nvPr>
        </p:nvSpPr>
        <p:spPr>
          <a:xfrm>
            <a:off x="10092237" y="6041362"/>
            <a:ext cx="683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lvl="1" indent="0" algn="r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lvl="2" indent="0" algn="r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lvl="3" indent="0" algn="r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lvl="4" indent="0" algn="r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lvl="5" indent="0" algn="r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lvl="6" indent="0" algn="r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lvl="7" indent="0" algn="r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lvl="8" indent="0" algn="r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3" name="Google Shape;53;p6"/>
          <p:cNvSpPr txBox="1">
            <a:spLocks noGrp="1"/>
          </p:cNvSpPr>
          <p:nvPr>
            <p:ph type="dt" idx="10"/>
          </p:nvPr>
        </p:nvSpPr>
        <p:spPr>
          <a:xfrm>
            <a:off x="7339073" y="6041362"/>
            <a:ext cx="912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800"/>
              <a:buNone/>
              <a:defRPr sz="900">
                <a:solidFill>
                  <a:srgbClr val="7F7F7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6"/>
          <p:cNvSpPr txBox="1">
            <a:spLocks noGrp="1"/>
          </p:cNvSpPr>
          <p:nvPr>
            <p:ph type="ftr" idx="11"/>
          </p:nvPr>
        </p:nvSpPr>
        <p:spPr>
          <a:xfrm>
            <a:off x="811274" y="6041362"/>
            <a:ext cx="6297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800"/>
              <a:buNone/>
              <a:defRPr sz="900">
                <a:solidFill>
                  <a:srgbClr val="7F7F7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6"/>
          <p:cNvSpPr>
            <a:spLocks noGrp="1"/>
          </p:cNvSpPr>
          <p:nvPr>
            <p:ph type="dgm" idx="2"/>
          </p:nvPr>
        </p:nvSpPr>
        <p:spPr>
          <a:xfrm>
            <a:off x="811274" y="1131033"/>
            <a:ext cx="9963300" cy="47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1000"/>
              </a:spcBef>
              <a:spcAft>
                <a:spcPts val="0"/>
              </a:spcAft>
              <a:buClr>
                <a:srgbClr val="009646"/>
              </a:buClr>
              <a:buSzPts val="1920"/>
              <a:buFont typeface="Noto Sans Symbols"/>
              <a:buChar char="❖"/>
              <a:defRPr sz="2400" b="0" i="0" u="none" strike="noStrike" cap="none">
                <a:solidFill>
                  <a:srgbClr val="595959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R="0" lvl="1" algn="l" rtl="0">
              <a:spcBef>
                <a:spcPts val="1000"/>
              </a:spcBef>
              <a:spcAft>
                <a:spcPts val="0"/>
              </a:spcAft>
              <a:buClr>
                <a:srgbClr val="009646"/>
              </a:buClr>
              <a:buSzPts val="1440"/>
              <a:buFont typeface="Noto Sans Symbols"/>
              <a:buChar char="⮚"/>
              <a:defRPr sz="1800" b="0" i="0" u="none" strike="noStrike" cap="none">
                <a:solidFill>
                  <a:srgbClr val="595959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marR="0" lvl="2" algn="l" rtl="0">
              <a:spcBef>
                <a:spcPts val="1000"/>
              </a:spcBef>
              <a:spcAft>
                <a:spcPts val="0"/>
              </a:spcAft>
              <a:buClr>
                <a:srgbClr val="009646"/>
              </a:buClr>
              <a:buSzPts val="1280"/>
              <a:buFont typeface="Noto Sans Symbols"/>
              <a:buChar char="✔"/>
              <a:defRPr sz="1600" b="0" i="0" u="none" strike="noStrike" cap="none">
                <a:solidFill>
                  <a:srgbClr val="595959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marR="0" lvl="3" algn="l" rtl="0">
              <a:spcBef>
                <a:spcPts val="1000"/>
              </a:spcBef>
              <a:spcAft>
                <a:spcPts val="0"/>
              </a:spcAft>
              <a:buClr>
                <a:srgbClr val="009646"/>
              </a:buClr>
              <a:buSzPts val="1120"/>
              <a:buFont typeface="Courier New"/>
              <a:buChar char="o"/>
              <a:defRPr sz="1400" b="0" i="0" u="none" strike="noStrike" cap="none">
                <a:solidFill>
                  <a:srgbClr val="595959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marR="0" lvl="4" algn="l" rtl="0">
              <a:spcBef>
                <a:spcPts val="1000"/>
              </a:spcBef>
              <a:spcAft>
                <a:spcPts val="0"/>
              </a:spcAft>
              <a:buClr>
                <a:srgbClr val="009646"/>
              </a:buClr>
              <a:buSzPts val="1120"/>
              <a:buFont typeface="Arial"/>
              <a:buChar char="•"/>
              <a:defRPr sz="1400" b="0" i="0" u="none" strike="noStrike" cap="none">
                <a:solidFill>
                  <a:srgbClr val="595959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marR="0" lvl="5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Picture with Caption">
  <p:cSld name="4_Picture with Caption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7"/>
          <p:cNvSpPr txBox="1">
            <a:spLocks noGrp="1"/>
          </p:cNvSpPr>
          <p:nvPr>
            <p:ph type="title"/>
          </p:nvPr>
        </p:nvSpPr>
        <p:spPr>
          <a:xfrm>
            <a:off x="811805" y="1003852"/>
            <a:ext cx="10194600" cy="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800"/>
              <a:buFont typeface="Poppins"/>
              <a:buNone/>
              <a:defRPr sz="28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7"/>
          <p:cNvSpPr>
            <a:spLocks noGrp="1"/>
          </p:cNvSpPr>
          <p:nvPr>
            <p:ph type="pic" idx="2"/>
          </p:nvPr>
        </p:nvSpPr>
        <p:spPr>
          <a:xfrm>
            <a:off x="811805" y="1945341"/>
            <a:ext cx="5040000" cy="2340000"/>
          </a:xfrm>
          <a:prstGeom prst="rect">
            <a:avLst/>
          </a:prstGeom>
          <a:noFill/>
          <a:ln>
            <a:noFill/>
          </a:ln>
        </p:spPr>
      </p:sp>
      <p:sp>
        <p:nvSpPr>
          <p:cNvPr id="59" name="Google Shape;59;p7"/>
          <p:cNvSpPr>
            <a:spLocks noGrp="1"/>
          </p:cNvSpPr>
          <p:nvPr>
            <p:ph type="pic" idx="3"/>
          </p:nvPr>
        </p:nvSpPr>
        <p:spPr>
          <a:xfrm>
            <a:off x="5966511" y="1945341"/>
            <a:ext cx="5040000" cy="2340000"/>
          </a:xfrm>
          <a:prstGeom prst="rect">
            <a:avLst/>
          </a:prstGeom>
          <a:noFill/>
          <a:ln>
            <a:noFill/>
          </a:ln>
        </p:spPr>
      </p:sp>
      <p:sp>
        <p:nvSpPr>
          <p:cNvPr id="60" name="Google Shape;60;p7"/>
          <p:cNvSpPr>
            <a:spLocks noGrp="1"/>
          </p:cNvSpPr>
          <p:nvPr>
            <p:ph type="pic" idx="4"/>
          </p:nvPr>
        </p:nvSpPr>
        <p:spPr>
          <a:xfrm>
            <a:off x="811805" y="4401671"/>
            <a:ext cx="5040000" cy="2340000"/>
          </a:xfrm>
          <a:prstGeom prst="rect">
            <a:avLst/>
          </a:prstGeom>
          <a:noFill/>
          <a:ln>
            <a:noFill/>
          </a:ln>
        </p:spPr>
      </p:sp>
      <p:sp>
        <p:nvSpPr>
          <p:cNvPr id="61" name="Google Shape;61;p7"/>
          <p:cNvSpPr>
            <a:spLocks noGrp="1"/>
          </p:cNvSpPr>
          <p:nvPr>
            <p:ph type="pic" idx="5"/>
          </p:nvPr>
        </p:nvSpPr>
        <p:spPr>
          <a:xfrm>
            <a:off x="5966511" y="4401671"/>
            <a:ext cx="5040000" cy="2340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Picture with Caption" type="picTx">
  <p:cSld name="PICTURE_WITH_CAPTIO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8"/>
          <p:cNvSpPr txBox="1">
            <a:spLocks noGrp="1"/>
          </p:cNvSpPr>
          <p:nvPr>
            <p:ph type="title"/>
          </p:nvPr>
        </p:nvSpPr>
        <p:spPr>
          <a:xfrm>
            <a:off x="811804" y="4663677"/>
            <a:ext cx="9963900" cy="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400"/>
              <a:buFont typeface="Poppins"/>
              <a:buNone/>
              <a:defRPr sz="24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8"/>
          <p:cNvSpPr>
            <a:spLocks noGrp="1"/>
          </p:cNvSpPr>
          <p:nvPr>
            <p:ph type="pic" idx="2"/>
          </p:nvPr>
        </p:nvSpPr>
        <p:spPr>
          <a:xfrm>
            <a:off x="811804" y="1070754"/>
            <a:ext cx="4860000" cy="3456000"/>
          </a:xfrm>
          <a:prstGeom prst="rect">
            <a:avLst/>
          </a:prstGeom>
          <a:noFill/>
          <a:ln>
            <a:noFill/>
          </a:ln>
        </p:spPr>
      </p:sp>
      <p:sp>
        <p:nvSpPr>
          <p:cNvPr id="65" name="Google Shape;65;p8"/>
          <p:cNvSpPr txBox="1">
            <a:spLocks noGrp="1"/>
          </p:cNvSpPr>
          <p:nvPr>
            <p:ph type="body" idx="1"/>
          </p:nvPr>
        </p:nvSpPr>
        <p:spPr>
          <a:xfrm>
            <a:off x="811804" y="5230415"/>
            <a:ext cx="9963900" cy="6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960"/>
              <a:buFont typeface="Poppins"/>
              <a:buNone/>
              <a:defRPr sz="1200"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Font typeface="Poppins"/>
              <a:buNone/>
              <a:defRPr sz="1200">
                <a:latin typeface="Poppins"/>
                <a:ea typeface="Poppins"/>
                <a:cs typeface="Poppins"/>
                <a:sym typeface="Poppins"/>
              </a:defRPr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Font typeface="Poppins"/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Font typeface="Poppins"/>
              <a:buNone/>
              <a:defRPr sz="900">
                <a:latin typeface="Poppins"/>
                <a:ea typeface="Poppins"/>
                <a:cs typeface="Poppins"/>
                <a:sym typeface="Poppins"/>
              </a:defRPr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Font typeface="Poppins"/>
              <a:buNone/>
              <a:defRPr sz="900">
                <a:latin typeface="Poppins"/>
                <a:ea typeface="Poppins"/>
                <a:cs typeface="Poppins"/>
                <a:sym typeface="Poppins"/>
              </a:defRPr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Font typeface="Poppins"/>
              <a:buNone/>
              <a:defRPr sz="900">
                <a:latin typeface="Poppins"/>
                <a:ea typeface="Poppins"/>
                <a:cs typeface="Poppins"/>
                <a:sym typeface="Poppins"/>
              </a:defRPr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Font typeface="Poppins"/>
              <a:buNone/>
              <a:defRPr sz="900">
                <a:latin typeface="Poppins"/>
                <a:ea typeface="Poppins"/>
                <a:cs typeface="Poppins"/>
                <a:sym typeface="Poppins"/>
              </a:defRPr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Font typeface="Poppins"/>
              <a:buNone/>
              <a:defRPr sz="900">
                <a:latin typeface="Poppins"/>
                <a:ea typeface="Poppins"/>
                <a:cs typeface="Poppins"/>
                <a:sym typeface="Poppins"/>
              </a:defRPr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Font typeface="Poppins"/>
              <a:buNone/>
              <a:defRPr sz="9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66" name="Google Shape;66;p8"/>
          <p:cNvSpPr txBox="1">
            <a:spLocks noGrp="1"/>
          </p:cNvSpPr>
          <p:nvPr>
            <p:ph type="sldNum" idx="12"/>
          </p:nvPr>
        </p:nvSpPr>
        <p:spPr>
          <a:xfrm>
            <a:off x="10092237" y="6041362"/>
            <a:ext cx="683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i="0" u="none" strike="noStrike" cap="none">
                <a:solidFill>
                  <a:schemeClr val="accent1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 i="0" u="none" strike="noStrike" cap="none">
                <a:solidFill>
                  <a:schemeClr val="accent1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 i="0" u="none" strike="noStrike" cap="none">
                <a:solidFill>
                  <a:schemeClr val="accent1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 i="0" u="none" strike="noStrike" cap="none">
                <a:solidFill>
                  <a:schemeClr val="accent1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 i="0" u="none" strike="noStrike" cap="none">
                <a:solidFill>
                  <a:schemeClr val="accent1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 i="0" u="none" strike="noStrike" cap="none">
                <a:solidFill>
                  <a:schemeClr val="accent1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 i="0" u="none" strike="noStrike" cap="none">
                <a:solidFill>
                  <a:schemeClr val="accent1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 i="0" u="none" strike="noStrike" cap="none">
                <a:solidFill>
                  <a:schemeClr val="accent1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 i="0" u="none" strike="noStrike" cap="none"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7" name="Google Shape;67;p8"/>
          <p:cNvSpPr txBox="1">
            <a:spLocks noGrp="1"/>
          </p:cNvSpPr>
          <p:nvPr>
            <p:ph type="dt" idx="10"/>
          </p:nvPr>
        </p:nvSpPr>
        <p:spPr>
          <a:xfrm>
            <a:off x="7339603" y="6041362"/>
            <a:ext cx="912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800"/>
              <a:buNone/>
              <a:defRPr>
                <a:solidFill>
                  <a:srgbClr val="7F7F7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8"/>
          <p:cNvSpPr txBox="1">
            <a:spLocks noGrp="1"/>
          </p:cNvSpPr>
          <p:nvPr>
            <p:ph type="ftr" idx="11"/>
          </p:nvPr>
        </p:nvSpPr>
        <p:spPr>
          <a:xfrm>
            <a:off x="811804" y="6041362"/>
            <a:ext cx="6297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800"/>
              <a:buNone/>
              <a:defRPr>
                <a:solidFill>
                  <a:srgbClr val="7F7F7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8"/>
          <p:cNvSpPr>
            <a:spLocks noGrp="1"/>
          </p:cNvSpPr>
          <p:nvPr>
            <p:ph type="pic" idx="3"/>
          </p:nvPr>
        </p:nvSpPr>
        <p:spPr>
          <a:xfrm>
            <a:off x="5915575" y="1070754"/>
            <a:ext cx="4860000" cy="3456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9"/>
          <p:cNvSpPr txBox="1">
            <a:spLocks noGrp="1"/>
          </p:cNvSpPr>
          <p:nvPr>
            <p:ph type="title"/>
          </p:nvPr>
        </p:nvSpPr>
        <p:spPr>
          <a:xfrm>
            <a:off x="2533448" y="201107"/>
            <a:ext cx="8242200" cy="9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9"/>
          <p:cNvSpPr txBox="1">
            <a:spLocks noGrp="1"/>
          </p:cNvSpPr>
          <p:nvPr>
            <p:ph type="sldNum" idx="12"/>
          </p:nvPr>
        </p:nvSpPr>
        <p:spPr>
          <a:xfrm>
            <a:off x="10092237" y="6041362"/>
            <a:ext cx="683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i="0" u="none" strike="noStrike" cap="none">
                <a:solidFill>
                  <a:schemeClr val="accent1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 i="0" u="none" strike="noStrike" cap="none">
                <a:solidFill>
                  <a:schemeClr val="accent1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 i="0" u="none" strike="noStrike" cap="none">
                <a:solidFill>
                  <a:schemeClr val="accent1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 i="0" u="none" strike="noStrike" cap="none">
                <a:solidFill>
                  <a:schemeClr val="accent1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 i="0" u="none" strike="noStrike" cap="none">
                <a:solidFill>
                  <a:schemeClr val="accent1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 i="0" u="none" strike="noStrike" cap="none">
                <a:solidFill>
                  <a:schemeClr val="accent1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 i="0" u="none" strike="noStrike" cap="none">
                <a:solidFill>
                  <a:schemeClr val="accent1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 i="0" u="none" strike="noStrike" cap="none">
                <a:solidFill>
                  <a:schemeClr val="accent1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 i="0" u="none" strike="noStrike" cap="none"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3" name="Google Shape;73;p9"/>
          <p:cNvSpPr txBox="1">
            <a:spLocks noGrp="1"/>
          </p:cNvSpPr>
          <p:nvPr>
            <p:ph type="dt" idx="10"/>
          </p:nvPr>
        </p:nvSpPr>
        <p:spPr>
          <a:xfrm>
            <a:off x="7339603" y="6041362"/>
            <a:ext cx="912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800"/>
              <a:buNone/>
              <a:defRPr>
                <a:solidFill>
                  <a:srgbClr val="7F7F7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9"/>
          <p:cNvSpPr txBox="1">
            <a:spLocks noGrp="1"/>
          </p:cNvSpPr>
          <p:nvPr>
            <p:ph type="ftr" idx="11"/>
          </p:nvPr>
        </p:nvSpPr>
        <p:spPr>
          <a:xfrm>
            <a:off x="811804" y="6041362"/>
            <a:ext cx="6297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800"/>
              <a:buNone/>
              <a:defRPr>
                <a:solidFill>
                  <a:srgbClr val="7F7F7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rt">
  <p:cSld name="Chart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0"/>
          <p:cNvSpPr txBox="1">
            <a:spLocks noGrp="1"/>
          </p:cNvSpPr>
          <p:nvPr>
            <p:ph type="title"/>
          </p:nvPr>
        </p:nvSpPr>
        <p:spPr>
          <a:xfrm>
            <a:off x="2534475" y="219200"/>
            <a:ext cx="8945400" cy="66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0"/>
          <p:cNvSpPr>
            <a:spLocks noGrp="1"/>
          </p:cNvSpPr>
          <p:nvPr>
            <p:ph type="chart" idx="2"/>
          </p:nvPr>
        </p:nvSpPr>
        <p:spPr>
          <a:xfrm>
            <a:off x="811274" y="1131033"/>
            <a:ext cx="9963900" cy="47841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  <a:reflection endPos="30000" dist="38100" dir="5400000" fadeDir="5400012" sy="-100000" algn="bl" rotWithShape="0"/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1000"/>
              </a:spcBef>
              <a:spcAft>
                <a:spcPts val="0"/>
              </a:spcAft>
              <a:buClr>
                <a:srgbClr val="009646"/>
              </a:buClr>
              <a:buSzPts val="1920"/>
              <a:buFont typeface="Noto Sans Symbols"/>
              <a:buChar char="❖"/>
              <a:defRPr sz="2400" b="0" i="0" u="none" strike="noStrike" cap="none">
                <a:solidFill>
                  <a:srgbClr val="595959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R="0" lvl="1" algn="l" rtl="0">
              <a:spcBef>
                <a:spcPts val="1000"/>
              </a:spcBef>
              <a:spcAft>
                <a:spcPts val="0"/>
              </a:spcAft>
              <a:buClr>
                <a:srgbClr val="009646"/>
              </a:buClr>
              <a:buSzPts val="1440"/>
              <a:buFont typeface="Noto Sans Symbols"/>
              <a:buChar char="⮚"/>
              <a:defRPr sz="1800" b="0" i="0" u="none" strike="noStrike" cap="none">
                <a:solidFill>
                  <a:srgbClr val="595959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marR="0" lvl="2" algn="l" rtl="0">
              <a:spcBef>
                <a:spcPts val="1000"/>
              </a:spcBef>
              <a:spcAft>
                <a:spcPts val="0"/>
              </a:spcAft>
              <a:buClr>
                <a:srgbClr val="009646"/>
              </a:buClr>
              <a:buSzPts val="1280"/>
              <a:buFont typeface="Noto Sans Symbols"/>
              <a:buChar char="✔"/>
              <a:defRPr sz="1600" b="0" i="0" u="none" strike="noStrike" cap="none">
                <a:solidFill>
                  <a:srgbClr val="595959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marR="0" lvl="3" algn="l" rtl="0">
              <a:spcBef>
                <a:spcPts val="1000"/>
              </a:spcBef>
              <a:spcAft>
                <a:spcPts val="0"/>
              </a:spcAft>
              <a:buClr>
                <a:srgbClr val="009646"/>
              </a:buClr>
              <a:buSzPts val="1120"/>
              <a:buFont typeface="Courier New"/>
              <a:buChar char="o"/>
              <a:defRPr sz="1400" b="0" i="0" u="none" strike="noStrike" cap="none">
                <a:solidFill>
                  <a:srgbClr val="595959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marR="0" lvl="4" algn="l" rtl="0">
              <a:spcBef>
                <a:spcPts val="1000"/>
              </a:spcBef>
              <a:spcAft>
                <a:spcPts val="0"/>
              </a:spcAft>
              <a:buClr>
                <a:srgbClr val="009646"/>
              </a:buClr>
              <a:buSzPts val="1120"/>
              <a:buFont typeface="Arial"/>
              <a:buChar char="•"/>
              <a:defRPr sz="1400" b="0" i="0" u="none" strike="noStrike" cap="none">
                <a:solidFill>
                  <a:srgbClr val="595959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marR="0" lvl="5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78" name="Google Shape;78;p10"/>
          <p:cNvSpPr txBox="1">
            <a:spLocks noGrp="1"/>
          </p:cNvSpPr>
          <p:nvPr>
            <p:ph type="sldNum" idx="12"/>
          </p:nvPr>
        </p:nvSpPr>
        <p:spPr>
          <a:xfrm>
            <a:off x="10092237" y="6041362"/>
            <a:ext cx="683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i="0" u="none" strike="noStrike" cap="none">
                <a:solidFill>
                  <a:schemeClr val="accent1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 i="0" u="none" strike="noStrike" cap="none">
                <a:solidFill>
                  <a:schemeClr val="accent1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 i="0" u="none" strike="noStrike" cap="none">
                <a:solidFill>
                  <a:schemeClr val="accent1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 i="0" u="none" strike="noStrike" cap="none">
                <a:solidFill>
                  <a:schemeClr val="accent1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 i="0" u="none" strike="noStrike" cap="none">
                <a:solidFill>
                  <a:schemeClr val="accent1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 i="0" u="none" strike="noStrike" cap="none">
                <a:solidFill>
                  <a:schemeClr val="accent1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 i="0" u="none" strike="noStrike" cap="none">
                <a:solidFill>
                  <a:schemeClr val="accent1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 i="0" u="none" strike="noStrike" cap="none">
                <a:solidFill>
                  <a:schemeClr val="accent1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 i="0" u="none" strike="noStrike" cap="none"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9" name="Google Shape;79;p10"/>
          <p:cNvSpPr txBox="1">
            <a:spLocks noGrp="1"/>
          </p:cNvSpPr>
          <p:nvPr>
            <p:ph type="dt" idx="10"/>
          </p:nvPr>
        </p:nvSpPr>
        <p:spPr>
          <a:xfrm>
            <a:off x="7339603" y="6041362"/>
            <a:ext cx="912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>
                <a:solidFill>
                  <a:srgbClr val="7F7F7F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0"/>
          <p:cNvSpPr txBox="1">
            <a:spLocks noGrp="1"/>
          </p:cNvSpPr>
          <p:nvPr>
            <p:ph type="ftr" idx="11"/>
          </p:nvPr>
        </p:nvSpPr>
        <p:spPr>
          <a:xfrm>
            <a:off x="811804" y="6041362"/>
            <a:ext cx="6297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>
                <a:solidFill>
                  <a:srgbClr val="7F7F7F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"/>
          <p:cNvPicPr preferRelativeResize="0"/>
          <p:nvPr/>
        </p:nvPicPr>
        <p:blipFill rotWithShape="1">
          <a:blip r:embed="rId26">
            <a:alphaModFix amt="15000"/>
          </a:blip>
          <a:srcRect r="74367"/>
          <a:stretch/>
        </p:blipFill>
        <p:spPr>
          <a:xfrm>
            <a:off x="7871140" y="2474402"/>
            <a:ext cx="4320861" cy="4269297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1"/>
          <p:cNvSpPr txBox="1">
            <a:spLocks noGrp="1"/>
          </p:cNvSpPr>
          <p:nvPr>
            <p:ph type="title"/>
          </p:nvPr>
        </p:nvSpPr>
        <p:spPr>
          <a:xfrm>
            <a:off x="2534475" y="219200"/>
            <a:ext cx="8945400" cy="66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3600"/>
              <a:buFont typeface="Poppins"/>
              <a:buNone/>
              <a:defRPr sz="3600" b="1" i="0" u="none" strike="noStrike" cap="none">
                <a:solidFill>
                  <a:srgbClr val="7F7F7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body" idx="1"/>
          </p:nvPr>
        </p:nvSpPr>
        <p:spPr>
          <a:xfrm>
            <a:off x="811804" y="1142851"/>
            <a:ext cx="9963900" cy="47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50520" algn="l" rtl="0">
              <a:spcBef>
                <a:spcPts val="1000"/>
              </a:spcBef>
              <a:spcAft>
                <a:spcPts val="0"/>
              </a:spcAft>
              <a:buClr>
                <a:srgbClr val="009646"/>
              </a:buClr>
              <a:buSzPts val="1920"/>
              <a:buFont typeface="Poppins Light"/>
              <a:buChar char="❖"/>
              <a:defRPr sz="2400" i="0" u="none" strike="noStrike" cap="none">
                <a:solidFill>
                  <a:srgbClr val="595959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L="914400" marR="0" lvl="1" indent="-320040" algn="l" rtl="0">
              <a:spcBef>
                <a:spcPts val="1000"/>
              </a:spcBef>
              <a:spcAft>
                <a:spcPts val="0"/>
              </a:spcAft>
              <a:buClr>
                <a:srgbClr val="009646"/>
              </a:buClr>
              <a:buSzPts val="1440"/>
              <a:buFont typeface="Poppins Light"/>
              <a:buChar char="⮚"/>
              <a:defRPr sz="1800" i="0" u="none" strike="noStrike" cap="none">
                <a:solidFill>
                  <a:srgbClr val="595959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marL="1371600" marR="0" lvl="2" indent="-309880" algn="l" rtl="0">
              <a:spcBef>
                <a:spcPts val="1000"/>
              </a:spcBef>
              <a:spcAft>
                <a:spcPts val="0"/>
              </a:spcAft>
              <a:buClr>
                <a:srgbClr val="009646"/>
              </a:buClr>
              <a:buSzPts val="1280"/>
              <a:buFont typeface="Poppins Light"/>
              <a:buChar char="✔"/>
              <a:defRPr sz="1600" i="0" u="none" strike="noStrike" cap="none">
                <a:solidFill>
                  <a:srgbClr val="595959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marL="1828800" marR="0" lvl="3" indent="-299719" algn="l" rtl="0">
              <a:spcBef>
                <a:spcPts val="1000"/>
              </a:spcBef>
              <a:spcAft>
                <a:spcPts val="0"/>
              </a:spcAft>
              <a:buClr>
                <a:srgbClr val="009646"/>
              </a:buClr>
              <a:buSzPts val="1120"/>
              <a:buFont typeface="Poppins Light"/>
              <a:buChar char="o"/>
              <a:defRPr sz="1400" i="0" u="none" strike="noStrike" cap="none">
                <a:solidFill>
                  <a:srgbClr val="595959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marL="2286000" marR="0" lvl="4" indent="-299720" algn="l" rtl="0">
              <a:spcBef>
                <a:spcPts val="1000"/>
              </a:spcBef>
              <a:spcAft>
                <a:spcPts val="0"/>
              </a:spcAft>
              <a:buClr>
                <a:srgbClr val="009646"/>
              </a:buClr>
              <a:buSzPts val="1120"/>
              <a:buFont typeface="Poppins Light"/>
              <a:buChar char="•"/>
              <a:defRPr sz="1400" i="0" u="none" strike="noStrike" cap="none">
                <a:solidFill>
                  <a:srgbClr val="595959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marL="2743200" marR="0" lvl="5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Poppins Light"/>
              <a:buChar char="►"/>
              <a:defRPr sz="1200" i="0" u="none" strike="noStrike" cap="none">
                <a:solidFill>
                  <a:srgbClr val="3F3F3F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marL="3200400" marR="0" lvl="6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Poppins Light"/>
              <a:buChar char="►"/>
              <a:defRPr sz="1200" i="0" u="none" strike="noStrike" cap="none">
                <a:solidFill>
                  <a:srgbClr val="3F3F3F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marL="3657600" marR="0" lvl="7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Poppins Light"/>
              <a:buChar char="►"/>
              <a:defRPr sz="1200" i="0" u="none" strike="noStrike" cap="none">
                <a:solidFill>
                  <a:srgbClr val="3F3F3F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marL="4114800" marR="0" lvl="8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Poppins Light"/>
              <a:buChar char="►"/>
              <a:defRPr sz="1200" i="0" u="none" strike="noStrike" cap="none">
                <a:solidFill>
                  <a:srgbClr val="3F3F3F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sldNum" idx="12"/>
          </p:nvPr>
        </p:nvSpPr>
        <p:spPr>
          <a:xfrm>
            <a:off x="10092237" y="6041362"/>
            <a:ext cx="683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800" i="0" u="none" strike="noStrike" cap="none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0" marR="0" lvl="1" indent="0" algn="r" rtl="0">
              <a:spcBef>
                <a:spcPts val="0"/>
              </a:spcBef>
              <a:buNone/>
              <a:defRPr sz="800" i="0" u="none" strike="noStrike" cap="none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0" marR="0" lvl="2" indent="0" algn="r" rtl="0">
              <a:spcBef>
                <a:spcPts val="0"/>
              </a:spcBef>
              <a:buNone/>
              <a:defRPr sz="800" i="0" u="none" strike="noStrike" cap="none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0" marR="0" lvl="3" indent="0" algn="r" rtl="0">
              <a:spcBef>
                <a:spcPts val="0"/>
              </a:spcBef>
              <a:buNone/>
              <a:defRPr sz="800" i="0" u="none" strike="noStrike" cap="none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0" marR="0" lvl="4" indent="0" algn="r" rtl="0">
              <a:spcBef>
                <a:spcPts val="0"/>
              </a:spcBef>
              <a:buNone/>
              <a:defRPr sz="800" i="0" u="none" strike="noStrike" cap="none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0" marR="0" lvl="5" indent="0" algn="r" rtl="0">
              <a:spcBef>
                <a:spcPts val="0"/>
              </a:spcBef>
              <a:buNone/>
              <a:defRPr sz="800" i="0" u="none" strike="noStrike" cap="none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0" marR="0" lvl="6" indent="0" algn="r" rtl="0">
              <a:spcBef>
                <a:spcPts val="0"/>
              </a:spcBef>
              <a:buNone/>
              <a:defRPr sz="800" i="0" u="none" strike="noStrike" cap="none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0" marR="0" lvl="7" indent="0" algn="r" rtl="0">
              <a:spcBef>
                <a:spcPts val="0"/>
              </a:spcBef>
              <a:buNone/>
              <a:defRPr sz="800" i="0" u="none" strike="noStrike" cap="none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0" marR="0" lvl="8" indent="0" algn="r" rtl="0">
              <a:spcBef>
                <a:spcPts val="0"/>
              </a:spcBef>
              <a:buNone/>
              <a:defRPr sz="800" i="0" u="none" strike="noStrike" cap="none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4" name="Google Shape;14;p1"/>
          <p:cNvPicPr preferRelativeResize="0"/>
          <p:nvPr/>
        </p:nvPicPr>
        <p:blipFill rotWithShape="1">
          <a:blip r:embed="rId27">
            <a:alphaModFix/>
          </a:blip>
          <a:srcRect r="-644"/>
          <a:stretch/>
        </p:blipFill>
        <p:spPr>
          <a:xfrm>
            <a:off x="375750" y="365125"/>
            <a:ext cx="1454397" cy="3598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" name="Google Shape;15;p1"/>
          <p:cNvCxnSpPr/>
          <p:nvPr/>
        </p:nvCxnSpPr>
        <p:spPr>
          <a:xfrm>
            <a:off x="387540" y="879676"/>
            <a:ext cx="11127000" cy="0"/>
          </a:xfrm>
          <a:prstGeom prst="straightConnector1">
            <a:avLst/>
          </a:prstGeom>
          <a:noFill/>
          <a:ln w="12700" cap="rnd" cmpd="sng">
            <a:solidFill>
              <a:srgbClr val="00964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" name="Google Shape;16;p1"/>
          <p:cNvSpPr/>
          <p:nvPr/>
        </p:nvSpPr>
        <p:spPr>
          <a:xfrm>
            <a:off x="11479942" y="844952"/>
            <a:ext cx="69300" cy="693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7" name="Google Shape;17;p1"/>
          <p:cNvSpPr/>
          <p:nvPr/>
        </p:nvSpPr>
        <p:spPr>
          <a:xfrm rot="-5400000">
            <a:off x="8508950" y="3175050"/>
            <a:ext cx="6858000" cy="507900"/>
          </a:xfrm>
          <a:prstGeom prst="rect">
            <a:avLst/>
          </a:prstGeom>
          <a:solidFill>
            <a:srgbClr val="00964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A step towards rural transformation</a:t>
            </a:r>
            <a:endParaRPr/>
          </a:p>
        </p:txBody>
      </p:sp>
      <p:sp>
        <p:nvSpPr>
          <p:cNvPr id="18" name="Google Shape;18;p1"/>
          <p:cNvSpPr txBox="1">
            <a:spLocks noGrp="1"/>
          </p:cNvSpPr>
          <p:nvPr>
            <p:ph type="dt" idx="10"/>
          </p:nvPr>
        </p:nvSpPr>
        <p:spPr>
          <a:xfrm>
            <a:off x="7339603" y="6041362"/>
            <a:ext cx="912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800"/>
              <a:buFont typeface="Poppins"/>
              <a:buNone/>
              <a:defRPr sz="800" i="0" u="none" strike="noStrike" cap="none">
                <a:solidFill>
                  <a:srgbClr val="7F7F7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800"/>
              <a:buFont typeface="Poppins"/>
              <a:buNone/>
              <a:defRPr sz="80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800"/>
              <a:buFont typeface="Poppins"/>
              <a:buNone/>
              <a:defRPr sz="80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800"/>
              <a:buFont typeface="Poppins"/>
              <a:buNone/>
              <a:defRPr sz="80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800"/>
              <a:buFont typeface="Poppins"/>
              <a:buNone/>
              <a:defRPr sz="80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800"/>
              <a:buFont typeface="Poppins"/>
              <a:buNone/>
              <a:defRPr sz="80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800"/>
              <a:buFont typeface="Poppins"/>
              <a:buNone/>
              <a:defRPr sz="80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800"/>
              <a:buFont typeface="Poppins"/>
              <a:buNone/>
              <a:defRPr sz="80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800"/>
              <a:buFont typeface="Poppins"/>
              <a:buNone/>
              <a:defRPr sz="80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19" name="Google Shape;19;p1"/>
          <p:cNvSpPr txBox="1">
            <a:spLocks noGrp="1"/>
          </p:cNvSpPr>
          <p:nvPr>
            <p:ph type="ftr" idx="11"/>
          </p:nvPr>
        </p:nvSpPr>
        <p:spPr>
          <a:xfrm>
            <a:off x="811804" y="6041362"/>
            <a:ext cx="6297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800"/>
              <a:buFont typeface="Poppins"/>
              <a:buNone/>
              <a:defRPr sz="800" i="0" u="none" strike="noStrike" cap="none">
                <a:solidFill>
                  <a:srgbClr val="7F7F7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800"/>
              <a:buFont typeface="Poppins"/>
              <a:buNone/>
              <a:defRPr sz="80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800"/>
              <a:buFont typeface="Poppins"/>
              <a:buNone/>
              <a:defRPr sz="80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800"/>
              <a:buFont typeface="Poppins"/>
              <a:buNone/>
              <a:defRPr sz="80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800"/>
              <a:buFont typeface="Poppins"/>
              <a:buNone/>
              <a:defRPr sz="80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800"/>
              <a:buFont typeface="Poppins"/>
              <a:buNone/>
              <a:defRPr sz="80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800"/>
              <a:buFont typeface="Poppins"/>
              <a:buNone/>
              <a:defRPr sz="80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800"/>
              <a:buFont typeface="Poppins"/>
              <a:buNone/>
              <a:defRPr sz="80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800"/>
              <a:buFont typeface="Poppins"/>
              <a:buNone/>
              <a:defRPr sz="80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cxnSp>
        <p:nvCxnSpPr>
          <p:cNvPr id="20" name="Google Shape;20;p1"/>
          <p:cNvCxnSpPr/>
          <p:nvPr/>
        </p:nvCxnSpPr>
        <p:spPr>
          <a:xfrm>
            <a:off x="2221707" y="278606"/>
            <a:ext cx="0" cy="502800"/>
          </a:xfrm>
          <a:prstGeom prst="straightConnector1">
            <a:avLst/>
          </a:prstGeom>
          <a:noFill/>
          <a:ln w="12700" cap="rnd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ec2-13-212-83-175.ap-southeast-1.compute.amazonaws.com:81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>
          <a:extLst>
            <a:ext uri="{FF2B5EF4-FFF2-40B4-BE49-F238E27FC236}">
              <a16:creationId xmlns:a16="http://schemas.microsoft.com/office/drawing/2014/main" id="{6F6BCAAB-4869-AF58-DB36-A25126AB34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F93653D-E64E-969E-7FBA-CFF7AA3E54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83269"/>
            <a:ext cx="9222658" cy="330359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CEBBA1D-BA39-4300-5129-30F811E3B7C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6756"/>
          <a:stretch/>
        </p:blipFill>
        <p:spPr>
          <a:xfrm>
            <a:off x="0" y="4109881"/>
            <a:ext cx="9222658" cy="2654668"/>
          </a:xfrm>
          <a:prstGeom prst="rect">
            <a:avLst/>
          </a:prstGeom>
        </p:spPr>
      </p:pic>
      <p:sp>
        <p:nvSpPr>
          <p:cNvPr id="193" name="Google Shape;193;p28">
            <a:extLst>
              <a:ext uri="{FF2B5EF4-FFF2-40B4-BE49-F238E27FC236}">
                <a16:creationId xmlns:a16="http://schemas.microsoft.com/office/drawing/2014/main" id="{7187E498-0EBA-BA68-1787-DE20A1C2C6F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34475" y="219200"/>
            <a:ext cx="8945400" cy="66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000" dirty="0"/>
              <a:t>Travel Reimbursement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73C3914-9136-714C-4595-A440C7EF6944}"/>
              </a:ext>
            </a:extLst>
          </p:cNvPr>
          <p:cNvSpPr/>
          <p:nvPr/>
        </p:nvSpPr>
        <p:spPr>
          <a:xfrm>
            <a:off x="2820817" y="1336622"/>
            <a:ext cx="3738342" cy="277325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9003407-FBA4-CDB1-2A6B-12E9EA8D3E57}"/>
              </a:ext>
            </a:extLst>
          </p:cNvPr>
          <p:cNvCxnSpPr>
            <a:cxnSpLocks/>
          </p:cNvCxnSpPr>
          <p:nvPr/>
        </p:nvCxnSpPr>
        <p:spPr>
          <a:xfrm flipH="1">
            <a:off x="6588655" y="1858298"/>
            <a:ext cx="275303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3FE57A7E-6E05-D7F2-595E-09D6E4AE9BAC}"/>
              </a:ext>
            </a:extLst>
          </p:cNvPr>
          <p:cNvSpPr txBox="1"/>
          <p:nvPr/>
        </p:nvSpPr>
        <p:spPr>
          <a:xfrm>
            <a:off x="9341688" y="1077024"/>
            <a:ext cx="2166323" cy="116955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Now, if you select Travel, this section will open where you need to fill in all the details marked with a red asterisk (*).</a:t>
            </a:r>
            <a:endParaRPr lang="en-IN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6CD4B67-7D03-88C7-5025-878965F7E6C8}"/>
              </a:ext>
            </a:extLst>
          </p:cNvPr>
          <p:cNvSpPr/>
          <p:nvPr/>
        </p:nvSpPr>
        <p:spPr>
          <a:xfrm>
            <a:off x="2742158" y="4286865"/>
            <a:ext cx="3738342" cy="19861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2F36620-5657-C833-F450-6413809D3111}"/>
              </a:ext>
            </a:extLst>
          </p:cNvPr>
          <p:cNvSpPr txBox="1"/>
          <p:nvPr/>
        </p:nvSpPr>
        <p:spPr>
          <a:xfrm>
            <a:off x="9471246" y="3740548"/>
            <a:ext cx="2166323" cy="7386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The section below is for attaching bills related to that expense.</a:t>
            </a:r>
            <a:endParaRPr lang="en-IN" dirty="0"/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1B1FB578-4A9F-29BC-CF31-2A9782F4B180}"/>
              </a:ext>
            </a:extLst>
          </p:cNvPr>
          <p:cNvCxnSpPr>
            <a:cxnSpLocks/>
          </p:cNvCxnSpPr>
          <p:nvPr/>
        </p:nvCxnSpPr>
        <p:spPr>
          <a:xfrm rot="10800000" flipV="1">
            <a:off x="6588655" y="4075191"/>
            <a:ext cx="2875928" cy="988592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95835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>
          <a:extLst>
            <a:ext uri="{FF2B5EF4-FFF2-40B4-BE49-F238E27FC236}">
              <a16:creationId xmlns:a16="http://schemas.microsoft.com/office/drawing/2014/main" id="{D0EC1AA3-0A9F-C89E-0BE5-1ECF8459C1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332E190-B898-8FCB-27B6-074D42D33F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592" y="1077024"/>
            <a:ext cx="8945401" cy="5242731"/>
          </a:xfrm>
          <a:prstGeom prst="rect">
            <a:avLst/>
          </a:prstGeom>
        </p:spPr>
      </p:pic>
      <p:sp>
        <p:nvSpPr>
          <p:cNvPr id="193" name="Google Shape;193;p28">
            <a:extLst>
              <a:ext uri="{FF2B5EF4-FFF2-40B4-BE49-F238E27FC236}">
                <a16:creationId xmlns:a16="http://schemas.microsoft.com/office/drawing/2014/main" id="{D117017A-5F41-89D0-263B-0514D60CAE8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34475" y="219200"/>
            <a:ext cx="8945400" cy="66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000" dirty="0"/>
              <a:t>Food Reimbursement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0DEEBF8-CEAA-9372-C9F3-89B34A9D1759}"/>
              </a:ext>
            </a:extLst>
          </p:cNvPr>
          <p:cNvSpPr/>
          <p:nvPr/>
        </p:nvSpPr>
        <p:spPr>
          <a:xfrm>
            <a:off x="2820817" y="1336622"/>
            <a:ext cx="3738342" cy="13279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81372FD-C0F0-66B2-1D79-204BD5D8CBF0}"/>
              </a:ext>
            </a:extLst>
          </p:cNvPr>
          <p:cNvCxnSpPr>
            <a:cxnSpLocks/>
          </p:cNvCxnSpPr>
          <p:nvPr/>
        </p:nvCxnSpPr>
        <p:spPr>
          <a:xfrm flipH="1">
            <a:off x="6588655" y="1858298"/>
            <a:ext cx="275303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0D10745-E5DB-9D19-A6E4-DE2BA77BAB48}"/>
              </a:ext>
            </a:extLst>
          </p:cNvPr>
          <p:cNvSpPr txBox="1"/>
          <p:nvPr/>
        </p:nvSpPr>
        <p:spPr>
          <a:xfrm>
            <a:off x="9341688" y="1077024"/>
            <a:ext cx="2166323" cy="116955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Now, if you select Food, this section will open where you need to fill in all the details marked with a red asterisk (*).</a:t>
            </a:r>
            <a:endParaRPr lang="en-IN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2D961AA-5AFA-1BED-7B51-09807E2ECC8E}"/>
              </a:ext>
            </a:extLst>
          </p:cNvPr>
          <p:cNvSpPr/>
          <p:nvPr/>
        </p:nvSpPr>
        <p:spPr>
          <a:xfrm>
            <a:off x="2801150" y="2772697"/>
            <a:ext cx="3738342" cy="30082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5FCA285-381C-B892-A368-48A51C1F799B}"/>
              </a:ext>
            </a:extLst>
          </p:cNvPr>
          <p:cNvSpPr txBox="1"/>
          <p:nvPr/>
        </p:nvSpPr>
        <p:spPr>
          <a:xfrm>
            <a:off x="9471246" y="3740548"/>
            <a:ext cx="2166323" cy="7386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The section below is for attaching bills related to that expense.</a:t>
            </a:r>
            <a:endParaRPr lang="en-IN" dirty="0"/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DA7C00B8-B228-2D77-0A80-4381361BFF7E}"/>
              </a:ext>
            </a:extLst>
          </p:cNvPr>
          <p:cNvCxnSpPr>
            <a:cxnSpLocks/>
          </p:cNvCxnSpPr>
          <p:nvPr/>
        </p:nvCxnSpPr>
        <p:spPr>
          <a:xfrm rot="10800000" flipV="1">
            <a:off x="6588655" y="4075191"/>
            <a:ext cx="2875928" cy="988592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9522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>
          <a:extLst>
            <a:ext uri="{FF2B5EF4-FFF2-40B4-BE49-F238E27FC236}">
              <a16:creationId xmlns:a16="http://schemas.microsoft.com/office/drawing/2014/main" id="{80E258A8-C5D6-7E19-2737-84F38DFE54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EBE5D45-4F65-662A-D076-89427AEFD5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87955"/>
            <a:ext cx="9183329" cy="262784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EFB9EB6-3C32-BD62-3A79-7510D17D596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5211"/>
          <a:stretch/>
        </p:blipFill>
        <p:spPr>
          <a:xfrm>
            <a:off x="0" y="3655127"/>
            <a:ext cx="9183329" cy="3008279"/>
          </a:xfrm>
          <a:prstGeom prst="rect">
            <a:avLst/>
          </a:prstGeom>
        </p:spPr>
      </p:pic>
      <p:sp>
        <p:nvSpPr>
          <p:cNvPr id="193" name="Google Shape;193;p28">
            <a:extLst>
              <a:ext uri="{FF2B5EF4-FFF2-40B4-BE49-F238E27FC236}">
                <a16:creationId xmlns:a16="http://schemas.microsoft.com/office/drawing/2014/main" id="{C225C3E0-54D7-6EC9-8381-A28C96A7DB2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34475" y="219200"/>
            <a:ext cx="8945400" cy="66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000" dirty="0"/>
              <a:t>Any Other Reimbursement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7CA0B55-8E24-A5BB-36FB-707F598A6314}"/>
              </a:ext>
            </a:extLst>
          </p:cNvPr>
          <p:cNvSpPr/>
          <p:nvPr/>
        </p:nvSpPr>
        <p:spPr>
          <a:xfrm>
            <a:off x="2712665" y="1336621"/>
            <a:ext cx="3738342" cy="21651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C73A46D-BCA6-297E-AD99-E9B8D52F67C3}"/>
              </a:ext>
            </a:extLst>
          </p:cNvPr>
          <p:cNvCxnSpPr>
            <a:cxnSpLocks/>
          </p:cNvCxnSpPr>
          <p:nvPr/>
        </p:nvCxnSpPr>
        <p:spPr>
          <a:xfrm flipH="1">
            <a:off x="6588655" y="1858298"/>
            <a:ext cx="275303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5A7135B-047B-264B-5D20-45B59B2AD1CD}"/>
              </a:ext>
            </a:extLst>
          </p:cNvPr>
          <p:cNvSpPr txBox="1"/>
          <p:nvPr/>
        </p:nvSpPr>
        <p:spPr>
          <a:xfrm>
            <a:off x="9341688" y="1077024"/>
            <a:ext cx="2166323" cy="13849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Now, if you select Other Reimbursement, this section will open where you need to fill in all the details marked with a red asterisk (*).</a:t>
            </a:r>
            <a:endParaRPr lang="en-IN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60C5441-8325-D413-425E-B113187B9B49}"/>
              </a:ext>
            </a:extLst>
          </p:cNvPr>
          <p:cNvSpPr/>
          <p:nvPr/>
        </p:nvSpPr>
        <p:spPr>
          <a:xfrm>
            <a:off x="2801150" y="3655124"/>
            <a:ext cx="3738342" cy="21651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E7FBE75-BA90-9D57-300F-F95D715B7318}"/>
              </a:ext>
            </a:extLst>
          </p:cNvPr>
          <p:cNvSpPr txBox="1"/>
          <p:nvPr/>
        </p:nvSpPr>
        <p:spPr>
          <a:xfrm>
            <a:off x="9471246" y="3740548"/>
            <a:ext cx="2166323" cy="7386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The section below is for attaching bills related to that expense.</a:t>
            </a:r>
            <a:endParaRPr lang="en-IN" dirty="0"/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46D70A96-0262-900E-98FB-F7F2AF1E3310}"/>
              </a:ext>
            </a:extLst>
          </p:cNvPr>
          <p:cNvCxnSpPr>
            <a:cxnSpLocks/>
          </p:cNvCxnSpPr>
          <p:nvPr/>
        </p:nvCxnSpPr>
        <p:spPr>
          <a:xfrm rot="10800000" flipV="1">
            <a:off x="6588655" y="4075191"/>
            <a:ext cx="2875928" cy="988592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36349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>
          <a:extLst>
            <a:ext uri="{FF2B5EF4-FFF2-40B4-BE49-F238E27FC236}">
              <a16:creationId xmlns:a16="http://schemas.microsoft.com/office/drawing/2014/main" id="{AF03AC82-0D3F-1F50-5C6B-D87BF4486D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258D6B9-1C0B-B246-8C8A-7261CA5477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812" y="879800"/>
            <a:ext cx="9016182" cy="287487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AFCE1AE-09A3-E8BA-B2B7-1B22669374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812" y="3853380"/>
            <a:ext cx="9090971" cy="3004614"/>
          </a:xfrm>
          <a:prstGeom prst="rect">
            <a:avLst/>
          </a:prstGeom>
        </p:spPr>
      </p:pic>
      <p:sp>
        <p:nvSpPr>
          <p:cNvPr id="193" name="Google Shape;193;p28">
            <a:extLst>
              <a:ext uri="{FF2B5EF4-FFF2-40B4-BE49-F238E27FC236}">
                <a16:creationId xmlns:a16="http://schemas.microsoft.com/office/drawing/2014/main" id="{C805CF3E-D6A1-8260-9AC1-96ECD4021CA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34475" y="219200"/>
            <a:ext cx="8945400" cy="66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000" dirty="0"/>
              <a:t>Create Ticket Additional Details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C65CECA-5431-65C9-7467-0734AA7F4FD5}"/>
              </a:ext>
            </a:extLst>
          </p:cNvPr>
          <p:cNvSpPr txBox="1"/>
          <p:nvPr/>
        </p:nvSpPr>
        <p:spPr>
          <a:xfrm>
            <a:off x="9341688" y="1077024"/>
            <a:ext cx="2166323" cy="7386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When you click 'Add Bill,' a new bill section will open.</a:t>
            </a:r>
            <a:endParaRPr lang="en-IN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3C0A69B-8E61-B961-E68F-A8E2F63F54ED}"/>
              </a:ext>
            </a:extLst>
          </p:cNvPr>
          <p:cNvSpPr/>
          <p:nvPr/>
        </p:nvSpPr>
        <p:spPr>
          <a:xfrm>
            <a:off x="2820817" y="1077024"/>
            <a:ext cx="3776628" cy="161025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F4D7337-8A38-E6AF-52FF-148505420F9C}"/>
              </a:ext>
            </a:extLst>
          </p:cNvPr>
          <p:cNvSpPr txBox="1"/>
          <p:nvPr/>
        </p:nvSpPr>
        <p:spPr>
          <a:xfrm>
            <a:off x="9371183" y="2899273"/>
            <a:ext cx="2166323" cy="95410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When you select 'Add Section,' a new section opens for you to add a new expense category.</a:t>
            </a:r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45F4D1D-C983-D4DC-C601-056BF6600A29}"/>
              </a:ext>
            </a:extLst>
          </p:cNvPr>
          <p:cNvSpPr txBox="1"/>
          <p:nvPr/>
        </p:nvSpPr>
        <p:spPr>
          <a:xfrm>
            <a:off x="9385411" y="5258491"/>
            <a:ext cx="2166323" cy="5232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Here, you need to add a brief description.</a:t>
            </a:r>
            <a:endParaRPr lang="en-IN" dirty="0"/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1CE5562B-3207-2CC3-B831-312914C940A2}"/>
              </a:ext>
            </a:extLst>
          </p:cNvPr>
          <p:cNvCxnSpPr>
            <a:cxnSpLocks/>
          </p:cNvCxnSpPr>
          <p:nvPr/>
        </p:nvCxnSpPr>
        <p:spPr>
          <a:xfrm rot="10800000" flipV="1">
            <a:off x="6641171" y="1244672"/>
            <a:ext cx="2645918" cy="831878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1D8AFD20-DF6A-0ECD-40C1-5F2D2B4BF816}"/>
              </a:ext>
            </a:extLst>
          </p:cNvPr>
          <p:cNvCxnSpPr>
            <a:cxnSpLocks/>
          </p:cNvCxnSpPr>
          <p:nvPr/>
        </p:nvCxnSpPr>
        <p:spPr>
          <a:xfrm rot="10800000" flipV="1">
            <a:off x="6725528" y="3175816"/>
            <a:ext cx="2616160" cy="1327357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D2682576-C081-F8D5-4823-A9E2D513FAA8}"/>
              </a:ext>
            </a:extLst>
          </p:cNvPr>
          <p:cNvSpPr txBox="1"/>
          <p:nvPr/>
        </p:nvSpPr>
        <p:spPr>
          <a:xfrm>
            <a:off x="9371182" y="6115580"/>
            <a:ext cx="2166323" cy="5232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the 'Save' button to create the ticket.</a:t>
            </a:r>
            <a:endParaRPr lang="en-IN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3A40C10-369C-F231-FD64-DFDF1E9DBD45}"/>
              </a:ext>
            </a:extLst>
          </p:cNvPr>
          <p:cNvSpPr/>
          <p:nvPr/>
        </p:nvSpPr>
        <p:spPr>
          <a:xfrm>
            <a:off x="2806589" y="4170725"/>
            <a:ext cx="3776628" cy="161025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D4F6FB63-A56D-71EC-F5F6-ABA45309ADDD}"/>
              </a:ext>
            </a:extLst>
          </p:cNvPr>
          <p:cNvCxnSpPr>
            <a:cxnSpLocks/>
          </p:cNvCxnSpPr>
          <p:nvPr/>
        </p:nvCxnSpPr>
        <p:spPr>
          <a:xfrm rot="10800000" flipV="1">
            <a:off x="5461693" y="5520101"/>
            <a:ext cx="3923719" cy="648240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8E929CA-6ACD-19A8-8418-F88BB9B14C21}"/>
              </a:ext>
            </a:extLst>
          </p:cNvPr>
          <p:cNvCxnSpPr/>
          <p:nvPr/>
        </p:nvCxnSpPr>
        <p:spPr>
          <a:xfrm flipH="1">
            <a:off x="6597445" y="6508952"/>
            <a:ext cx="2773738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52303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D3DED-AA81-3D90-FA3E-DB987CE4CD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Inside Tickets (Initialized)</a:t>
            </a:r>
            <a:endParaRPr lang="en-I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94B229D-4A79-D125-B6F7-E3565FACDC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79800"/>
            <a:ext cx="9657525" cy="59782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E5BE414-DB20-9D4A-4D75-B332851572DD}"/>
              </a:ext>
            </a:extLst>
          </p:cNvPr>
          <p:cNvSpPr txBox="1"/>
          <p:nvPr/>
        </p:nvSpPr>
        <p:spPr>
          <a:xfrm>
            <a:off x="9725645" y="970455"/>
            <a:ext cx="1979010" cy="20313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At the initial stage i.e., if you have not submitted the report, or if the manager or finance has rejected the ticket you can add a new section to the ticket or delete the entire ticket.</a:t>
            </a:r>
            <a:endParaRPr lang="en-IN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09217B7-8A88-C732-E99D-711D801E79D3}"/>
              </a:ext>
            </a:extLst>
          </p:cNvPr>
          <p:cNvSpPr/>
          <p:nvPr/>
        </p:nvSpPr>
        <p:spPr>
          <a:xfrm>
            <a:off x="8347587" y="1467448"/>
            <a:ext cx="1081548" cy="69564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C06D3A8E-6862-4110-3DD4-4211519FEA64}"/>
              </a:ext>
            </a:extLst>
          </p:cNvPr>
          <p:cNvCxnSpPr>
            <a:cxnSpLocks/>
            <a:endCxn id="11" idx="3"/>
          </p:cNvCxnSpPr>
          <p:nvPr/>
        </p:nvCxnSpPr>
        <p:spPr>
          <a:xfrm rot="10800000">
            <a:off x="9429135" y="1815274"/>
            <a:ext cx="255434" cy="170843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3F490E0-8A64-8D15-A4E7-29270C002184}"/>
              </a:ext>
            </a:extLst>
          </p:cNvPr>
          <p:cNvSpPr txBox="1"/>
          <p:nvPr/>
        </p:nvSpPr>
        <p:spPr>
          <a:xfrm>
            <a:off x="9803804" y="3271445"/>
            <a:ext cx="1900852" cy="13849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At the initial stage, you can add bills to a section, delete a bill from a section, and also delete the entire section.</a:t>
            </a:r>
            <a:endParaRPr lang="en-IN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8613639-6C30-6FB5-F0C4-990226E32B88}"/>
              </a:ext>
            </a:extLst>
          </p:cNvPr>
          <p:cNvSpPr/>
          <p:nvPr/>
        </p:nvSpPr>
        <p:spPr>
          <a:xfrm>
            <a:off x="8341694" y="3098571"/>
            <a:ext cx="1081548" cy="69564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507104A4-753C-0251-EDDE-7681CC7E8447}"/>
              </a:ext>
            </a:extLst>
          </p:cNvPr>
          <p:cNvCxnSpPr>
            <a:cxnSpLocks/>
            <a:endCxn id="14" idx="3"/>
          </p:cNvCxnSpPr>
          <p:nvPr/>
        </p:nvCxnSpPr>
        <p:spPr>
          <a:xfrm rot="10800000">
            <a:off x="9423243" y="3446397"/>
            <a:ext cx="302403" cy="240701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55525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83D5B2-0EB7-1A9A-E161-9C787B6738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0DE941-91A2-4801-D403-CBF44FC6B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Inside Tickets (After Submission)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29AC92-D012-98CF-DEF1-1FAAE400E4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922137"/>
            <a:ext cx="8593394" cy="571666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1C5E3FE-372D-3340-C982-6745EFB14D3F}"/>
              </a:ext>
            </a:extLst>
          </p:cNvPr>
          <p:cNvSpPr txBox="1"/>
          <p:nvPr/>
        </p:nvSpPr>
        <p:spPr>
          <a:xfrm>
            <a:off x="8768761" y="3206180"/>
            <a:ext cx="2166323" cy="95410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Once the report is in 'In Progress' status, you can open the ticket and view the process flow.</a:t>
            </a:r>
            <a:endParaRPr lang="en-IN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90EA158-5F4C-EA73-B8A6-95A38105C003}"/>
              </a:ext>
            </a:extLst>
          </p:cNvPr>
          <p:cNvSpPr/>
          <p:nvPr/>
        </p:nvSpPr>
        <p:spPr>
          <a:xfrm>
            <a:off x="1425677" y="5479007"/>
            <a:ext cx="7167718" cy="9709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DA702959-E160-A595-3433-D5096B102CD2}"/>
              </a:ext>
            </a:extLst>
          </p:cNvPr>
          <p:cNvCxnSpPr>
            <a:cxnSpLocks/>
            <a:endCxn id="4" idx="3"/>
          </p:cNvCxnSpPr>
          <p:nvPr/>
        </p:nvCxnSpPr>
        <p:spPr>
          <a:xfrm rot="5400000">
            <a:off x="8295359" y="4575067"/>
            <a:ext cx="1687453" cy="1091379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61342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>
          <a:extLst>
            <a:ext uri="{FF2B5EF4-FFF2-40B4-BE49-F238E27FC236}">
              <a16:creationId xmlns:a16="http://schemas.microsoft.com/office/drawing/2014/main" id="{2ADA494B-E793-5126-A0CA-7375AFCDE6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8">
            <a:extLst>
              <a:ext uri="{FF2B5EF4-FFF2-40B4-BE49-F238E27FC236}">
                <a16:creationId xmlns:a16="http://schemas.microsoft.com/office/drawing/2014/main" id="{D874E9FA-17C1-96FF-AA7F-45AA41ED02D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34475" y="219200"/>
            <a:ext cx="8945400" cy="66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000" dirty="0"/>
              <a:t>Reports Page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A330B7-8D20-C4BA-5BEC-71F4CF4CC9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129" y="1051377"/>
            <a:ext cx="10992465" cy="5806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3253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4DBC2-5E43-684A-DBBE-C347B078FB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Report Edit and Delete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24EB1C-CE99-F091-7FED-47093D7E48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26" y="1017840"/>
            <a:ext cx="8613058" cy="56209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DC6B1E0-C847-8F61-F2F1-86A3049BF491}"/>
              </a:ext>
            </a:extLst>
          </p:cNvPr>
          <p:cNvSpPr txBox="1"/>
          <p:nvPr/>
        </p:nvSpPr>
        <p:spPr>
          <a:xfrm>
            <a:off x="8899234" y="3491317"/>
            <a:ext cx="2166323" cy="13849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When a report is in the initial stage i.e., it has not been submitted, or has reverted back then you can edit or delete the entire report.</a:t>
            </a:r>
            <a:endParaRPr lang="en-IN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E8431CB-C084-7137-4CBB-CD8EB9E3A3E5}"/>
              </a:ext>
            </a:extLst>
          </p:cNvPr>
          <p:cNvSpPr/>
          <p:nvPr/>
        </p:nvSpPr>
        <p:spPr>
          <a:xfrm>
            <a:off x="7482347" y="2372020"/>
            <a:ext cx="1307690" cy="44316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376E2697-9561-34E7-2C59-7EA533B2380F}"/>
              </a:ext>
            </a:extLst>
          </p:cNvPr>
          <p:cNvCxnSpPr>
            <a:cxnSpLocks/>
            <a:endCxn id="9" idx="3"/>
          </p:cNvCxnSpPr>
          <p:nvPr/>
        </p:nvCxnSpPr>
        <p:spPr>
          <a:xfrm rot="16200000" flipV="1">
            <a:off x="8650894" y="2732744"/>
            <a:ext cx="809228" cy="530942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29265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D5C56-4F9D-85D3-F703-EA3238FAF4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Report Revert Back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BD4582-D529-9799-E0BA-03D0F184CF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85"/>
            <a:ext cx="9429135" cy="57792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1AA0E3D-5449-0965-05BE-9EAE060F21E9}"/>
              </a:ext>
            </a:extLst>
          </p:cNvPr>
          <p:cNvSpPr txBox="1"/>
          <p:nvPr/>
        </p:nvSpPr>
        <p:spPr>
          <a:xfrm>
            <a:off x="9538332" y="2498257"/>
            <a:ext cx="2166323" cy="16004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If any ticket within a report is in the 'Manager Pending' stage, the report can be reverted. Only tickets in the 'Manager Pending' stage will be reverted.</a:t>
            </a:r>
            <a:endParaRPr lang="en-IN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F688DFC-8463-E94C-8576-0BEBB5F1D1F5}"/>
              </a:ext>
            </a:extLst>
          </p:cNvPr>
          <p:cNvSpPr/>
          <p:nvPr/>
        </p:nvSpPr>
        <p:spPr>
          <a:xfrm>
            <a:off x="8121445" y="1467448"/>
            <a:ext cx="1307690" cy="44316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EBE2C9FF-EF92-E75C-73F3-C72075D78065}"/>
              </a:ext>
            </a:extLst>
          </p:cNvPr>
          <p:cNvCxnSpPr>
            <a:cxnSpLocks/>
            <a:endCxn id="7" idx="3"/>
          </p:cNvCxnSpPr>
          <p:nvPr/>
        </p:nvCxnSpPr>
        <p:spPr>
          <a:xfrm rot="16200000" flipV="1">
            <a:off x="9289992" y="1828172"/>
            <a:ext cx="809228" cy="530942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76437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>
          <a:extLst>
            <a:ext uri="{FF2B5EF4-FFF2-40B4-BE49-F238E27FC236}">
              <a16:creationId xmlns:a16="http://schemas.microsoft.com/office/drawing/2014/main" id="{F813345E-AE28-A995-DD45-8A64C907A3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8">
            <a:extLst>
              <a:ext uri="{FF2B5EF4-FFF2-40B4-BE49-F238E27FC236}">
                <a16:creationId xmlns:a16="http://schemas.microsoft.com/office/drawing/2014/main" id="{5966FA67-5D6D-9EE0-DF19-6D2CDE6BA4E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34475" y="219200"/>
            <a:ext cx="8945400" cy="66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000" dirty="0"/>
              <a:t>Manager Page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6EB8880-BE6E-3D75-EA12-A5F6E9C89B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988" y="972535"/>
            <a:ext cx="9016180" cy="5666266"/>
          </a:xfrm>
          <a:prstGeom prst="rect">
            <a:avLst/>
          </a:prstGeom>
        </p:spPr>
      </p:pic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A6893BD2-0F67-C078-9D77-7199A1616599}"/>
              </a:ext>
            </a:extLst>
          </p:cNvPr>
          <p:cNvCxnSpPr/>
          <p:nvPr/>
        </p:nvCxnSpPr>
        <p:spPr>
          <a:xfrm rot="16200000" flipV="1">
            <a:off x="1022555" y="3775587"/>
            <a:ext cx="1897626" cy="1563329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6BBE405-D502-8783-F3D6-106BA4EB029E}"/>
              </a:ext>
            </a:extLst>
          </p:cNvPr>
          <p:cNvSpPr txBox="1"/>
          <p:nvPr/>
        </p:nvSpPr>
        <p:spPr>
          <a:xfrm>
            <a:off x="2223134" y="5506065"/>
            <a:ext cx="2166323" cy="95410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Managers can view the reports raised by their team under the 'My Team' section.</a:t>
            </a:r>
            <a:endParaRPr lang="en-IN" dirty="0"/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8BAF9102-43FE-9353-4D40-74477D114A78}"/>
              </a:ext>
            </a:extLst>
          </p:cNvPr>
          <p:cNvSpPr/>
          <p:nvPr/>
        </p:nvSpPr>
        <p:spPr>
          <a:xfrm>
            <a:off x="8999292" y="3183195"/>
            <a:ext cx="392687" cy="3025880"/>
          </a:xfrm>
          <a:prstGeom prst="rightBrace">
            <a:avLst>
              <a:gd name="adj1" fmla="val 8333"/>
              <a:gd name="adj2" fmla="val 33301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AC3EF643-B5E9-C660-2D15-B82B664DC619}"/>
              </a:ext>
            </a:extLst>
          </p:cNvPr>
          <p:cNvSpPr/>
          <p:nvPr/>
        </p:nvSpPr>
        <p:spPr>
          <a:xfrm>
            <a:off x="8882873" y="1541203"/>
            <a:ext cx="392687" cy="818539"/>
          </a:xfrm>
          <a:prstGeom prst="rightBrace">
            <a:avLst>
              <a:gd name="adj1" fmla="val 8333"/>
              <a:gd name="adj2" fmla="val 33301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4BEFDB5-F6F0-EC5A-24A9-1BE79D2931EC}"/>
              </a:ext>
            </a:extLst>
          </p:cNvPr>
          <p:cNvSpPr txBox="1"/>
          <p:nvPr/>
        </p:nvSpPr>
        <p:spPr>
          <a:xfrm>
            <a:off x="9391979" y="3881283"/>
            <a:ext cx="2166323" cy="5232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List of reports raised by Manager’s Team</a:t>
            </a:r>
            <a:endParaRPr lang="en-IN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A8CF40-1C65-A181-A0C0-D1C2252B9802}"/>
              </a:ext>
            </a:extLst>
          </p:cNvPr>
          <p:cNvSpPr txBox="1"/>
          <p:nvPr/>
        </p:nvSpPr>
        <p:spPr>
          <a:xfrm>
            <a:off x="9313552" y="1595711"/>
            <a:ext cx="2166323" cy="3077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Count of Reports status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502753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7"/>
          <p:cNvSpPr txBox="1">
            <a:spLocks noGrp="1"/>
          </p:cNvSpPr>
          <p:nvPr>
            <p:ph type="ctrTitle"/>
          </p:nvPr>
        </p:nvSpPr>
        <p:spPr>
          <a:xfrm>
            <a:off x="1067400" y="3429000"/>
            <a:ext cx="10057200" cy="1112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-US" b="1" dirty="0">
                <a:solidFill>
                  <a:schemeClr val="accent1"/>
                </a:solidFill>
              </a:rPr>
              <a:t>DF </a:t>
            </a:r>
            <a:r>
              <a:rPr lang="en-US" b="1">
                <a:solidFill>
                  <a:schemeClr val="accent1"/>
                </a:solidFill>
              </a:rPr>
              <a:t>TICKETING SYSTEM</a:t>
            </a:r>
            <a:br>
              <a:rPr lang="en-US" sz="2700" b="1" dirty="0">
                <a:solidFill>
                  <a:schemeClr val="accent1"/>
                </a:solidFill>
              </a:rPr>
            </a:br>
            <a:br>
              <a:rPr lang="en-US" b="1" dirty="0"/>
            </a:br>
            <a:r>
              <a:rPr lang="en-US" sz="2000" b="1" dirty="0">
                <a:solidFill>
                  <a:srgbClr val="FF00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http://ec2-13-212-83-175.ap-southeast-1.compute.amazonaws.com:81/</a:t>
            </a:r>
            <a:endParaRPr sz="20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>
          <a:extLst>
            <a:ext uri="{FF2B5EF4-FFF2-40B4-BE49-F238E27FC236}">
              <a16:creationId xmlns:a16="http://schemas.microsoft.com/office/drawing/2014/main" id="{26CE3F08-8105-F5CC-522F-DAC7AA91E8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932FCA2-1A77-4C32-9AF2-4CE7EF7776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24" y="1015940"/>
            <a:ext cx="8999292" cy="5730685"/>
          </a:xfrm>
          <a:prstGeom prst="rect">
            <a:avLst/>
          </a:prstGeom>
        </p:spPr>
      </p:pic>
      <p:sp>
        <p:nvSpPr>
          <p:cNvPr id="193" name="Google Shape;193;p28">
            <a:extLst>
              <a:ext uri="{FF2B5EF4-FFF2-40B4-BE49-F238E27FC236}">
                <a16:creationId xmlns:a16="http://schemas.microsoft.com/office/drawing/2014/main" id="{3D972713-7326-E090-CA03-19BE4CC9288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34475" y="219200"/>
            <a:ext cx="8945400" cy="66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000" dirty="0"/>
              <a:t>Inside My Team</a:t>
            </a:r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C14A5614-9770-82FF-3E51-77CCB3AEF549}"/>
              </a:ext>
            </a:extLst>
          </p:cNvPr>
          <p:cNvSpPr/>
          <p:nvPr/>
        </p:nvSpPr>
        <p:spPr>
          <a:xfrm>
            <a:off x="8999292" y="3183195"/>
            <a:ext cx="392687" cy="3025880"/>
          </a:xfrm>
          <a:prstGeom prst="rightBrace">
            <a:avLst>
              <a:gd name="adj1" fmla="val 8333"/>
              <a:gd name="adj2" fmla="val 33301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A39F5E66-50E5-1287-C0EA-628D05AA5E87}"/>
              </a:ext>
            </a:extLst>
          </p:cNvPr>
          <p:cNvSpPr/>
          <p:nvPr/>
        </p:nvSpPr>
        <p:spPr>
          <a:xfrm>
            <a:off x="8882873" y="1541203"/>
            <a:ext cx="392687" cy="818539"/>
          </a:xfrm>
          <a:prstGeom prst="rightBrace">
            <a:avLst>
              <a:gd name="adj1" fmla="val 8333"/>
              <a:gd name="adj2" fmla="val 33301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9C91A8-4C76-F5E5-8019-B82FBC65C99F}"/>
              </a:ext>
            </a:extLst>
          </p:cNvPr>
          <p:cNvSpPr txBox="1"/>
          <p:nvPr/>
        </p:nvSpPr>
        <p:spPr>
          <a:xfrm>
            <a:off x="9391979" y="3881283"/>
            <a:ext cx="2166323" cy="7386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List of tickets raised by a team member inside the report</a:t>
            </a:r>
            <a:endParaRPr lang="en-IN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08D1A9B-52E6-861F-4D37-8017ED1D4369}"/>
              </a:ext>
            </a:extLst>
          </p:cNvPr>
          <p:cNvSpPr txBox="1"/>
          <p:nvPr/>
        </p:nvSpPr>
        <p:spPr>
          <a:xfrm>
            <a:off x="9313552" y="1595711"/>
            <a:ext cx="2166323" cy="3077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Count of tickets status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421021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>
          <a:extLst>
            <a:ext uri="{FF2B5EF4-FFF2-40B4-BE49-F238E27FC236}">
              <a16:creationId xmlns:a16="http://schemas.microsoft.com/office/drawing/2014/main" id="{908E958F-6D17-FB61-5099-18F1A2BBF6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8">
            <a:extLst>
              <a:ext uri="{FF2B5EF4-FFF2-40B4-BE49-F238E27FC236}">
                <a16:creationId xmlns:a16="http://schemas.microsoft.com/office/drawing/2014/main" id="{822FE95F-57A8-B745-5AA3-9AD69BFEF9F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34475" y="219200"/>
            <a:ext cx="8945400" cy="66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000" dirty="0"/>
              <a:t>Inside Ticket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41018CF-D9E0-9DA3-C791-427939AC4222}"/>
              </a:ext>
            </a:extLst>
          </p:cNvPr>
          <p:cNvGrpSpPr/>
          <p:nvPr/>
        </p:nvGrpSpPr>
        <p:grpSpPr>
          <a:xfrm>
            <a:off x="0" y="879800"/>
            <a:ext cx="11479875" cy="5870510"/>
            <a:chOff x="0" y="879800"/>
            <a:chExt cx="11479875" cy="587051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45D940DB-D416-6D1E-08F5-D6C5F92500B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879800"/>
              <a:ext cx="11479875" cy="4492519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3B03933-3D80-E880-0554-8C26645E4AB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5368416"/>
              <a:ext cx="11479875" cy="1381894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F8A6AD6-2A3C-9B6B-B489-C9661AEAA522}"/>
                </a:ext>
              </a:extLst>
            </p:cNvPr>
            <p:cNvSpPr/>
            <p:nvPr/>
          </p:nvSpPr>
          <p:spPr>
            <a:xfrm>
              <a:off x="7054644" y="1710812"/>
              <a:ext cx="1312608" cy="1278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IN" sz="900" dirty="0">
                  <a:solidFill>
                    <a:schemeClr val="tx1"/>
                  </a:solidFill>
                </a:rPr>
                <a:t>abc.xyz@dfmail.org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712738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>
          <a:extLst>
            <a:ext uri="{FF2B5EF4-FFF2-40B4-BE49-F238E27FC236}">
              <a16:creationId xmlns:a16="http://schemas.microsoft.com/office/drawing/2014/main" id="{5A503530-B4A6-2488-B4B1-12955417E2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8">
            <a:extLst>
              <a:ext uri="{FF2B5EF4-FFF2-40B4-BE49-F238E27FC236}">
                <a16:creationId xmlns:a16="http://schemas.microsoft.com/office/drawing/2014/main" id="{C2CD4E7F-6B4E-80ED-9549-48ED1651F0D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34475" y="219200"/>
            <a:ext cx="8945400" cy="66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000" dirty="0"/>
              <a:t>Profile Page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CBCAE99-6336-758D-A720-91A5FDC637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316" y="1052396"/>
            <a:ext cx="11432591" cy="539756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4830EEF-7BE7-1D89-5792-1D05D2481109}"/>
              </a:ext>
            </a:extLst>
          </p:cNvPr>
          <p:cNvSpPr/>
          <p:nvPr/>
        </p:nvSpPr>
        <p:spPr>
          <a:xfrm>
            <a:off x="7216876" y="2084439"/>
            <a:ext cx="914400" cy="19664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100" dirty="0">
                <a:solidFill>
                  <a:schemeClr val="tx1"/>
                </a:solidFill>
              </a:rPr>
              <a:t>999999999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E616494-E7C1-E094-C9E2-0B34A91AA3F7}"/>
              </a:ext>
            </a:extLst>
          </p:cNvPr>
          <p:cNvSpPr/>
          <p:nvPr/>
        </p:nvSpPr>
        <p:spPr>
          <a:xfrm>
            <a:off x="3908321" y="4468761"/>
            <a:ext cx="914400" cy="19664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100" dirty="0">
                <a:solidFill>
                  <a:schemeClr val="tx1"/>
                </a:solidFill>
              </a:rPr>
              <a:t>999999999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FD6B971-29F2-BDE9-A828-F8452865514B}"/>
              </a:ext>
            </a:extLst>
          </p:cNvPr>
          <p:cNvSpPr/>
          <p:nvPr/>
        </p:nvSpPr>
        <p:spPr>
          <a:xfrm>
            <a:off x="5776450" y="4468761"/>
            <a:ext cx="914400" cy="19664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100" dirty="0">
                <a:solidFill>
                  <a:schemeClr val="tx1"/>
                </a:solidFill>
              </a:rPr>
              <a:t>999999999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EB1796E-8AF0-4AE8-EFA2-9005025D2C25}"/>
              </a:ext>
            </a:extLst>
          </p:cNvPr>
          <p:cNvSpPr/>
          <p:nvPr/>
        </p:nvSpPr>
        <p:spPr>
          <a:xfrm>
            <a:off x="4694902" y="2182761"/>
            <a:ext cx="1538750" cy="19664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100" dirty="0">
                <a:solidFill>
                  <a:schemeClr val="tx1"/>
                </a:solidFill>
              </a:rPr>
              <a:t>abc.xyz@dfmail.org</a:t>
            </a:r>
          </a:p>
        </p:txBody>
      </p:sp>
    </p:spTree>
    <p:extLst>
      <p:ext uri="{BB962C8B-B14F-4D97-AF65-F5344CB8AC3E}">
        <p14:creationId xmlns:p14="http://schemas.microsoft.com/office/powerpoint/2010/main" val="7444120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>
          <a:extLst>
            <a:ext uri="{FF2B5EF4-FFF2-40B4-BE49-F238E27FC236}">
              <a16:creationId xmlns:a16="http://schemas.microsoft.com/office/drawing/2014/main" id="{B6A9CEEA-2135-9445-F412-B56349B254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8">
            <a:extLst>
              <a:ext uri="{FF2B5EF4-FFF2-40B4-BE49-F238E27FC236}">
                <a16:creationId xmlns:a16="http://schemas.microsoft.com/office/drawing/2014/main" id="{3580C915-39B2-55B2-45D1-A5C9C078C5E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34475" y="219200"/>
            <a:ext cx="8945400" cy="66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000"/>
              <a:t>Contact </a:t>
            </a:r>
            <a:r>
              <a:rPr lang="en-US" sz="4000" dirty="0"/>
              <a:t>Page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808006-7735-F897-37F6-E5E19E0540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774" y="1070136"/>
            <a:ext cx="10658168" cy="5787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4591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48"/>
          <p:cNvSpPr txBox="1">
            <a:spLocks noGrp="1"/>
          </p:cNvSpPr>
          <p:nvPr>
            <p:ph type="title"/>
          </p:nvPr>
        </p:nvSpPr>
        <p:spPr>
          <a:xfrm>
            <a:off x="838200" y="3201427"/>
            <a:ext cx="10515600" cy="4551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2222"/>
              <a:buFont typeface="Calibri"/>
              <a:buNone/>
            </a:pPr>
            <a:r>
              <a:rPr lang="en-US" dirty="0">
                <a:solidFill>
                  <a:schemeClr val="tx1"/>
                </a:solidFill>
              </a:rPr>
              <a:t>Thank You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334" name="Google Shape;334;p48"/>
          <p:cNvSpPr txBox="1">
            <a:spLocks noGrp="1"/>
          </p:cNvSpPr>
          <p:nvPr>
            <p:ph type="body" idx="1"/>
          </p:nvPr>
        </p:nvSpPr>
        <p:spPr>
          <a:xfrm>
            <a:off x="838200" y="1008529"/>
            <a:ext cx="10515600" cy="51684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sp>
        <p:nvSpPr>
          <p:cNvPr id="335" name="Google Shape;335;p4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8"/>
          <p:cNvSpPr txBox="1">
            <a:spLocks noGrp="1"/>
          </p:cNvSpPr>
          <p:nvPr>
            <p:ph type="title"/>
          </p:nvPr>
        </p:nvSpPr>
        <p:spPr>
          <a:xfrm>
            <a:off x="2534475" y="219200"/>
            <a:ext cx="8945400" cy="66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000" dirty="0"/>
              <a:t>Login Page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11797D6-44A6-2216-126B-AF400A9659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303" y="1191247"/>
            <a:ext cx="7993627" cy="544755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5C8651F-2537-53D4-010A-CD3369F246D7}"/>
              </a:ext>
            </a:extLst>
          </p:cNvPr>
          <p:cNvSpPr txBox="1"/>
          <p:nvPr/>
        </p:nvSpPr>
        <p:spPr>
          <a:xfrm>
            <a:off x="8642554" y="1923079"/>
            <a:ext cx="261292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You can log in using your DF email and the auto-generated password sent to your registered email address.</a:t>
            </a:r>
            <a:endParaRPr lang="en-IN" dirty="0"/>
          </a:p>
        </p:txBody>
      </p: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D8859D46-AE0C-B69B-5C33-FB845ED4894A}"/>
              </a:ext>
            </a:extLst>
          </p:cNvPr>
          <p:cNvCxnSpPr>
            <a:cxnSpLocks/>
            <a:stCxn id="4" idx="1"/>
          </p:cNvCxnSpPr>
          <p:nvPr/>
        </p:nvCxnSpPr>
        <p:spPr>
          <a:xfrm rot="10800000" flipV="1">
            <a:off x="6504040" y="2400133"/>
            <a:ext cx="2138515" cy="1057928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47B146E6-3E04-7F55-55F7-EB0D3CCF6236}"/>
              </a:ext>
            </a:extLst>
          </p:cNvPr>
          <p:cNvSpPr/>
          <p:nvPr/>
        </p:nvSpPr>
        <p:spPr>
          <a:xfrm>
            <a:off x="4272116" y="2976719"/>
            <a:ext cx="2138516" cy="12708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D4998A3-FA19-8BC8-6594-C24DD87824FF}"/>
              </a:ext>
            </a:extLst>
          </p:cNvPr>
          <p:cNvSpPr txBox="1"/>
          <p:nvPr/>
        </p:nvSpPr>
        <p:spPr>
          <a:xfrm>
            <a:off x="9273334" y="3089869"/>
            <a:ext cx="13513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400" b="1" dirty="0">
                <a:solidFill>
                  <a:srgbClr val="FF0000"/>
                </a:solidFill>
              </a:rPr>
              <a:t>OR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A0D36C5-4555-DA15-4F4F-3714CB70FA94}"/>
              </a:ext>
            </a:extLst>
          </p:cNvPr>
          <p:cNvSpPr txBox="1"/>
          <p:nvPr/>
        </p:nvSpPr>
        <p:spPr>
          <a:xfrm>
            <a:off x="8642552" y="4331344"/>
            <a:ext cx="261292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You can log in using the Google option with your registered DF email address.</a:t>
            </a:r>
            <a:endParaRPr lang="en-IN" dirty="0"/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13FBEFCE-A62C-370A-F410-03C8C770F3B0}"/>
              </a:ext>
            </a:extLst>
          </p:cNvPr>
          <p:cNvCxnSpPr>
            <a:cxnSpLocks/>
          </p:cNvCxnSpPr>
          <p:nvPr/>
        </p:nvCxnSpPr>
        <p:spPr>
          <a:xfrm rot="10800000" flipV="1">
            <a:off x="6410632" y="4650657"/>
            <a:ext cx="2061384" cy="592875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ACE318AB-CC2E-3DFF-037C-D3E95DC3BDCE}"/>
              </a:ext>
            </a:extLst>
          </p:cNvPr>
          <p:cNvSpPr/>
          <p:nvPr/>
        </p:nvSpPr>
        <p:spPr>
          <a:xfrm>
            <a:off x="4272116" y="4857066"/>
            <a:ext cx="2080282" cy="5737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>
          <a:extLst>
            <a:ext uri="{FF2B5EF4-FFF2-40B4-BE49-F238E27FC236}">
              <a16:creationId xmlns:a16="http://schemas.microsoft.com/office/drawing/2014/main" id="{0A96CFF1-F23D-EF95-1146-15C71C6799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8">
            <a:extLst>
              <a:ext uri="{FF2B5EF4-FFF2-40B4-BE49-F238E27FC236}">
                <a16:creationId xmlns:a16="http://schemas.microsoft.com/office/drawing/2014/main" id="{E1881B15-8506-618C-FFF6-5F015C7CD66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34475" y="219200"/>
            <a:ext cx="8945400" cy="66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000" dirty="0"/>
              <a:t>Email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4D077D-12F3-D57A-7B21-BDA64777C0A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5814"/>
          <a:stretch>
            <a:fillRect/>
          </a:stretch>
        </p:blipFill>
        <p:spPr>
          <a:xfrm>
            <a:off x="1268730" y="1120140"/>
            <a:ext cx="9391619" cy="5141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1989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>
          <a:extLst>
            <a:ext uri="{FF2B5EF4-FFF2-40B4-BE49-F238E27FC236}">
              <a16:creationId xmlns:a16="http://schemas.microsoft.com/office/drawing/2014/main" id="{2ADFF1A0-9A8D-934D-D66A-CAC8674A61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Picture 195">
            <a:extLst>
              <a:ext uri="{FF2B5EF4-FFF2-40B4-BE49-F238E27FC236}">
                <a16:creationId xmlns:a16="http://schemas.microsoft.com/office/drawing/2014/main" id="{EE8F8030-37BB-07C7-BB1B-23E1F1B29D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652" y="1073295"/>
            <a:ext cx="8583559" cy="5236931"/>
          </a:xfrm>
          <a:prstGeom prst="rect">
            <a:avLst/>
          </a:prstGeom>
        </p:spPr>
      </p:pic>
      <p:sp>
        <p:nvSpPr>
          <p:cNvPr id="193" name="Google Shape;193;p28">
            <a:extLst>
              <a:ext uri="{FF2B5EF4-FFF2-40B4-BE49-F238E27FC236}">
                <a16:creationId xmlns:a16="http://schemas.microsoft.com/office/drawing/2014/main" id="{325242D7-31AB-CF71-42C0-FDB35054A9A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34475" y="219200"/>
            <a:ext cx="8945400" cy="66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000" dirty="0"/>
              <a:t>Home Page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B76879-E451-A5DA-40BC-4263326FF2C0}"/>
              </a:ext>
            </a:extLst>
          </p:cNvPr>
          <p:cNvSpPr txBox="1"/>
          <p:nvPr/>
        </p:nvSpPr>
        <p:spPr>
          <a:xfrm>
            <a:off x="8866951" y="2561489"/>
            <a:ext cx="2612923" cy="13849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At the top, you can view the number and status of Reports you have opened, as well as those related to Reimbursement, Procurement, and Advance.</a:t>
            </a:r>
            <a:endParaRPr lang="en-IN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7593215-BE44-E02A-11DF-BA211DCF0F97}"/>
              </a:ext>
            </a:extLst>
          </p:cNvPr>
          <p:cNvSpPr txBox="1"/>
          <p:nvPr/>
        </p:nvSpPr>
        <p:spPr>
          <a:xfrm>
            <a:off x="9340644" y="1065042"/>
            <a:ext cx="1935440" cy="5232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IN" dirty="0"/>
              <a:t>This is the Profile section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97179DB-E600-176B-0089-3323B69F5F44}"/>
              </a:ext>
            </a:extLst>
          </p:cNvPr>
          <p:cNvSpPr txBox="1"/>
          <p:nvPr/>
        </p:nvSpPr>
        <p:spPr>
          <a:xfrm>
            <a:off x="8866952" y="4296511"/>
            <a:ext cx="2612923" cy="116955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In this section, you can view the Report Details, including the Report Number, Report Period, Process Status, and Report Description.</a:t>
            </a:r>
            <a:endParaRPr lang="en-IN" dirty="0"/>
          </a:p>
        </p:txBody>
      </p:sp>
      <p:sp>
        <p:nvSpPr>
          <p:cNvPr id="25" name="Right Brace 24">
            <a:extLst>
              <a:ext uri="{FF2B5EF4-FFF2-40B4-BE49-F238E27FC236}">
                <a16:creationId xmlns:a16="http://schemas.microsoft.com/office/drawing/2014/main" id="{9C32E5F0-D80E-E70D-38D8-4411764537F2}"/>
              </a:ext>
            </a:extLst>
          </p:cNvPr>
          <p:cNvSpPr/>
          <p:nvPr/>
        </p:nvSpPr>
        <p:spPr>
          <a:xfrm rot="5400000">
            <a:off x="5022127" y="-205726"/>
            <a:ext cx="289266" cy="6489290"/>
          </a:xfrm>
          <a:prstGeom prst="rightBrace">
            <a:avLst>
              <a:gd name="adj1" fmla="val 8333"/>
              <a:gd name="adj2" fmla="val 4717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41E06300-0D7A-D760-7218-CD979488A325}"/>
              </a:ext>
            </a:extLst>
          </p:cNvPr>
          <p:cNvCxnSpPr>
            <a:cxnSpLocks/>
          </p:cNvCxnSpPr>
          <p:nvPr/>
        </p:nvCxnSpPr>
        <p:spPr>
          <a:xfrm rot="10800000">
            <a:off x="5348749" y="3183553"/>
            <a:ext cx="3518203" cy="193497"/>
          </a:xfrm>
          <a:prstGeom prst="bentConnector3">
            <a:avLst>
              <a:gd name="adj1" fmla="val 2211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5" name="Right Brace 34">
            <a:extLst>
              <a:ext uri="{FF2B5EF4-FFF2-40B4-BE49-F238E27FC236}">
                <a16:creationId xmlns:a16="http://schemas.microsoft.com/office/drawing/2014/main" id="{6E837B11-58C0-2A3C-4B55-B5D643B30E2B}"/>
              </a:ext>
            </a:extLst>
          </p:cNvPr>
          <p:cNvSpPr/>
          <p:nvPr/>
        </p:nvSpPr>
        <p:spPr>
          <a:xfrm>
            <a:off x="8562454" y="3684879"/>
            <a:ext cx="392687" cy="1902060"/>
          </a:xfrm>
          <a:prstGeom prst="rightBrace">
            <a:avLst>
              <a:gd name="adj1" fmla="val 8333"/>
              <a:gd name="adj2" fmla="val 4717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04834989-702D-65C8-4425-03B6118F2964}"/>
              </a:ext>
            </a:extLst>
          </p:cNvPr>
          <p:cNvCxnSpPr>
            <a:cxnSpLocks/>
          </p:cNvCxnSpPr>
          <p:nvPr/>
        </p:nvCxnSpPr>
        <p:spPr>
          <a:xfrm flipH="1">
            <a:off x="8721212" y="1278194"/>
            <a:ext cx="580104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682DE39D-26B6-D663-80FF-034885586BB0}"/>
              </a:ext>
            </a:extLst>
          </p:cNvPr>
          <p:cNvSpPr/>
          <p:nvPr/>
        </p:nvSpPr>
        <p:spPr>
          <a:xfrm>
            <a:off x="7600335" y="1073295"/>
            <a:ext cx="1081549" cy="5232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852A0DE0-6D1F-673C-37CB-686961DC5604}"/>
              </a:ext>
            </a:extLst>
          </p:cNvPr>
          <p:cNvCxnSpPr>
            <a:cxnSpLocks/>
          </p:cNvCxnSpPr>
          <p:nvPr/>
        </p:nvCxnSpPr>
        <p:spPr>
          <a:xfrm rot="10800000" flipV="1">
            <a:off x="2550348" y="1781757"/>
            <a:ext cx="6750968" cy="337988"/>
          </a:xfrm>
          <a:prstGeom prst="bentConnector3">
            <a:avLst>
              <a:gd name="adj1" fmla="val 97188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C5B628BC-E1EA-6614-3FF6-2BFA689108C1}"/>
              </a:ext>
            </a:extLst>
          </p:cNvPr>
          <p:cNvSpPr txBox="1"/>
          <p:nvPr/>
        </p:nvSpPr>
        <p:spPr>
          <a:xfrm>
            <a:off x="9340644" y="1681320"/>
            <a:ext cx="1935440" cy="7386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the plus </a:t>
            </a:r>
            <a:r>
              <a:rPr lang="en-US" b="1" dirty="0">
                <a:solidFill>
                  <a:srgbClr val="FF0000"/>
                </a:solidFill>
              </a:rPr>
              <a:t>(+)</a:t>
            </a:r>
            <a:r>
              <a:rPr lang="en-US" dirty="0"/>
              <a:t> button to create a new report.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217593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>
          <a:extLst>
            <a:ext uri="{FF2B5EF4-FFF2-40B4-BE49-F238E27FC236}">
              <a16:creationId xmlns:a16="http://schemas.microsoft.com/office/drawing/2014/main" id="{1CF8818B-3A01-689A-C830-BFFF59EA39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8">
            <a:extLst>
              <a:ext uri="{FF2B5EF4-FFF2-40B4-BE49-F238E27FC236}">
                <a16:creationId xmlns:a16="http://schemas.microsoft.com/office/drawing/2014/main" id="{BA3622EB-5FB3-777F-4BA3-F6D9EF1DAD7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34475" y="219200"/>
            <a:ext cx="8945400" cy="66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000" dirty="0"/>
              <a:t>Create NEW Report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FB2911-6190-CDAA-DE14-FC82767FA7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129" y="1302309"/>
            <a:ext cx="8445910" cy="511560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905A108-CB88-2615-F417-833BD5946766}"/>
              </a:ext>
            </a:extLst>
          </p:cNvPr>
          <p:cNvSpPr/>
          <p:nvPr/>
        </p:nvSpPr>
        <p:spPr>
          <a:xfrm>
            <a:off x="3352800" y="1634096"/>
            <a:ext cx="2743200" cy="25446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9ED470-BCED-230D-8F4D-1E620E34163A}"/>
              </a:ext>
            </a:extLst>
          </p:cNvPr>
          <p:cNvSpPr txBox="1"/>
          <p:nvPr/>
        </p:nvSpPr>
        <p:spPr>
          <a:xfrm>
            <a:off x="9222658" y="2906403"/>
            <a:ext cx="2345708" cy="16004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When you click the plus</a:t>
            </a:r>
            <a:r>
              <a:rPr lang="en-US" b="1" dirty="0">
                <a:solidFill>
                  <a:srgbClr val="FF0000"/>
                </a:solidFill>
              </a:rPr>
              <a:t> (+) </a:t>
            </a:r>
            <a:r>
              <a:rPr lang="en-US" dirty="0"/>
              <a:t>button, this pop-up will appear. You need to fill in all the details, including the Report Start Date, Report End Date, and a short description of the report.</a:t>
            </a:r>
            <a:endParaRPr lang="en-IN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D17FABF-7D65-8962-81C3-04B0B1613768}"/>
              </a:ext>
            </a:extLst>
          </p:cNvPr>
          <p:cNvCxnSpPr/>
          <p:nvPr/>
        </p:nvCxnSpPr>
        <p:spPr>
          <a:xfrm flipH="1">
            <a:off x="6213987" y="2473784"/>
            <a:ext cx="2762865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" name="Connector: Elbow 3">
            <a:extLst>
              <a:ext uri="{FF2B5EF4-FFF2-40B4-BE49-F238E27FC236}">
                <a16:creationId xmlns:a16="http://schemas.microsoft.com/office/drawing/2014/main" id="{209918C7-F7A3-4F0A-4383-1B3FC2A0CF03}"/>
              </a:ext>
            </a:extLst>
          </p:cNvPr>
          <p:cNvCxnSpPr>
            <a:cxnSpLocks/>
          </p:cNvCxnSpPr>
          <p:nvPr/>
        </p:nvCxnSpPr>
        <p:spPr>
          <a:xfrm rot="10800000">
            <a:off x="6213988" y="3429003"/>
            <a:ext cx="3008671" cy="431109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3314546-2F53-CF68-A6F8-8069C9B3655E}"/>
              </a:ext>
            </a:extLst>
          </p:cNvPr>
          <p:cNvSpPr txBox="1"/>
          <p:nvPr/>
        </p:nvSpPr>
        <p:spPr>
          <a:xfrm>
            <a:off x="9222658" y="1683258"/>
            <a:ext cx="2345708" cy="7386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These dates define the time range for the tickets you intend to create.</a:t>
            </a:r>
            <a:endParaRPr lang="en-IN" dirty="0"/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A19B4304-5BE9-AD25-49E3-C181512B5395}"/>
              </a:ext>
            </a:extLst>
          </p:cNvPr>
          <p:cNvCxnSpPr>
            <a:cxnSpLocks/>
            <a:stCxn id="14" idx="1"/>
          </p:cNvCxnSpPr>
          <p:nvPr/>
        </p:nvCxnSpPr>
        <p:spPr>
          <a:xfrm rot="10800000">
            <a:off x="5368416" y="3860111"/>
            <a:ext cx="3854243" cy="1430940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797A4BD-A3D7-90D4-752C-AFD34617979F}"/>
              </a:ext>
            </a:extLst>
          </p:cNvPr>
          <p:cNvSpPr txBox="1"/>
          <p:nvPr/>
        </p:nvSpPr>
        <p:spPr>
          <a:xfrm>
            <a:off x="9222658" y="5029441"/>
            <a:ext cx="2345708" cy="5232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on 'Save' to create the report.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147132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>
          <a:extLst>
            <a:ext uri="{FF2B5EF4-FFF2-40B4-BE49-F238E27FC236}">
              <a16:creationId xmlns:a16="http://schemas.microsoft.com/office/drawing/2014/main" id="{C8704DDC-9792-16F8-DF54-8D5DBDC43A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406639D5-88B8-277C-2871-178EDFE51D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62" y="1071712"/>
            <a:ext cx="8799871" cy="5238513"/>
          </a:xfrm>
          <a:prstGeom prst="rect">
            <a:avLst/>
          </a:prstGeom>
        </p:spPr>
      </p:pic>
      <p:sp>
        <p:nvSpPr>
          <p:cNvPr id="193" name="Google Shape;193;p28">
            <a:extLst>
              <a:ext uri="{FF2B5EF4-FFF2-40B4-BE49-F238E27FC236}">
                <a16:creationId xmlns:a16="http://schemas.microsoft.com/office/drawing/2014/main" id="{013C3E5E-21B9-E018-5EBA-E290C7818A1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34475" y="219200"/>
            <a:ext cx="8945400" cy="66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000" dirty="0"/>
              <a:t>Tickets Section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F49922F-C8F8-79A3-7880-1121F9A6FD20}"/>
              </a:ext>
            </a:extLst>
          </p:cNvPr>
          <p:cNvSpPr/>
          <p:nvPr/>
        </p:nvSpPr>
        <p:spPr>
          <a:xfrm>
            <a:off x="7836309" y="5879683"/>
            <a:ext cx="944501" cy="39329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7E3E65-D675-6E0F-7A52-9F334B4F3AC1}"/>
              </a:ext>
            </a:extLst>
          </p:cNvPr>
          <p:cNvSpPr txBox="1"/>
          <p:nvPr/>
        </p:nvSpPr>
        <p:spPr>
          <a:xfrm>
            <a:off x="9313551" y="3449828"/>
            <a:ext cx="2166324" cy="5232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Here, you can view the tickets you have created.</a:t>
            </a:r>
            <a:endParaRPr lang="en-IN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2599B47-AD54-EC1F-1D59-B129878FC06A}"/>
              </a:ext>
            </a:extLst>
          </p:cNvPr>
          <p:cNvSpPr/>
          <p:nvPr/>
        </p:nvSpPr>
        <p:spPr>
          <a:xfrm>
            <a:off x="1555192" y="1651253"/>
            <a:ext cx="5451983" cy="56095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2C52B35-10E7-010A-B04A-EB5A9235137B}"/>
              </a:ext>
            </a:extLst>
          </p:cNvPr>
          <p:cNvCxnSpPr>
            <a:cxnSpLocks/>
          </p:cNvCxnSpPr>
          <p:nvPr/>
        </p:nvCxnSpPr>
        <p:spPr>
          <a:xfrm flipH="1">
            <a:off x="7007175" y="1848465"/>
            <a:ext cx="216632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Right Brace 16">
            <a:extLst>
              <a:ext uri="{FF2B5EF4-FFF2-40B4-BE49-F238E27FC236}">
                <a16:creationId xmlns:a16="http://schemas.microsoft.com/office/drawing/2014/main" id="{A5DC2172-B662-E9E9-B9A7-096D05B7E008}"/>
              </a:ext>
            </a:extLst>
          </p:cNvPr>
          <p:cNvSpPr/>
          <p:nvPr/>
        </p:nvSpPr>
        <p:spPr>
          <a:xfrm>
            <a:off x="8780811" y="2760408"/>
            <a:ext cx="392687" cy="3025880"/>
          </a:xfrm>
          <a:prstGeom prst="rightBrace">
            <a:avLst>
              <a:gd name="adj1" fmla="val 8333"/>
              <a:gd name="adj2" fmla="val 33301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30F3957-7CF5-7A19-9E21-134CDE238AEF}"/>
              </a:ext>
            </a:extLst>
          </p:cNvPr>
          <p:cNvSpPr txBox="1"/>
          <p:nvPr/>
        </p:nvSpPr>
        <p:spPr>
          <a:xfrm>
            <a:off x="9325896" y="1688991"/>
            <a:ext cx="2166323" cy="13849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From here, you can create different types of tickets such as Reimbursement, Procurement, and Advance.</a:t>
            </a:r>
            <a:endParaRPr lang="en-IN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28D0562-CADF-D45A-89AC-CBEC5D37718A}"/>
              </a:ext>
            </a:extLst>
          </p:cNvPr>
          <p:cNvCxnSpPr/>
          <p:nvPr/>
        </p:nvCxnSpPr>
        <p:spPr>
          <a:xfrm flipH="1">
            <a:off x="8878533" y="6096000"/>
            <a:ext cx="294965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57515ED2-E560-BB5C-0F50-562053084466}"/>
              </a:ext>
            </a:extLst>
          </p:cNvPr>
          <p:cNvSpPr txBox="1"/>
          <p:nvPr/>
        </p:nvSpPr>
        <p:spPr>
          <a:xfrm>
            <a:off x="9271221" y="5510351"/>
            <a:ext cx="2166324" cy="7386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'Submit' to submit your report along with all your tickets.</a:t>
            </a:r>
            <a:endParaRPr lang="en-IN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93D05DB-0F24-A66C-84A7-505CEF6F39FD}"/>
              </a:ext>
            </a:extLst>
          </p:cNvPr>
          <p:cNvSpPr/>
          <p:nvPr/>
        </p:nvSpPr>
        <p:spPr>
          <a:xfrm>
            <a:off x="3795252" y="1165121"/>
            <a:ext cx="3364323" cy="3637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60E7497-BAC7-6EFA-919C-78EA28D24EEF}"/>
              </a:ext>
            </a:extLst>
          </p:cNvPr>
          <p:cNvCxnSpPr>
            <a:cxnSpLocks/>
          </p:cNvCxnSpPr>
          <p:nvPr/>
        </p:nvCxnSpPr>
        <p:spPr>
          <a:xfrm flipH="1">
            <a:off x="7256206" y="1165121"/>
            <a:ext cx="2069692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BEF870E3-8BC3-5D32-4F86-700317F87E0C}"/>
              </a:ext>
            </a:extLst>
          </p:cNvPr>
          <p:cNvSpPr txBox="1"/>
          <p:nvPr/>
        </p:nvSpPr>
        <p:spPr>
          <a:xfrm>
            <a:off x="9478296" y="1005647"/>
            <a:ext cx="2166323" cy="3077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This is the Report ID</a:t>
            </a:r>
            <a:endParaRPr lang="en-IN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CFE5F34-3360-10C8-37C2-D2D16E8E7284}"/>
              </a:ext>
            </a:extLst>
          </p:cNvPr>
          <p:cNvSpPr/>
          <p:nvPr/>
        </p:nvSpPr>
        <p:spPr>
          <a:xfrm>
            <a:off x="1631602" y="3073986"/>
            <a:ext cx="902873" cy="64260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1A183DE-D5A5-52D8-3491-4A8D2FB8B00C}"/>
              </a:ext>
            </a:extLst>
          </p:cNvPr>
          <p:cNvSpPr txBox="1"/>
          <p:nvPr/>
        </p:nvSpPr>
        <p:spPr>
          <a:xfrm>
            <a:off x="9325896" y="4408281"/>
            <a:ext cx="2166323" cy="3077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This is Ticket ID</a:t>
            </a:r>
            <a:endParaRPr lang="en-IN" dirty="0"/>
          </a:p>
        </p:txBody>
      </p: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2B901700-A2DD-BBD1-6794-1157F38843B8}"/>
              </a:ext>
            </a:extLst>
          </p:cNvPr>
          <p:cNvCxnSpPr>
            <a:cxnSpLocks/>
          </p:cNvCxnSpPr>
          <p:nvPr/>
        </p:nvCxnSpPr>
        <p:spPr>
          <a:xfrm rot="10800000">
            <a:off x="2123769" y="3809990"/>
            <a:ext cx="7147455" cy="752179"/>
          </a:xfrm>
          <a:prstGeom prst="bentConnector3">
            <a:avLst>
              <a:gd name="adj1" fmla="val 100073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832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>
          <a:extLst>
            <a:ext uri="{FF2B5EF4-FFF2-40B4-BE49-F238E27FC236}">
              <a16:creationId xmlns:a16="http://schemas.microsoft.com/office/drawing/2014/main" id="{E75CC2AF-561D-D40D-9E9A-8757251D51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F766AAD-B964-B784-C0D3-0A8D1FB9D8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477" y="924236"/>
            <a:ext cx="8945400" cy="2713702"/>
          </a:xfrm>
          <a:prstGeom prst="rect">
            <a:avLst/>
          </a:prstGeom>
        </p:spPr>
      </p:pic>
      <p:sp>
        <p:nvSpPr>
          <p:cNvPr id="193" name="Google Shape;193;p28">
            <a:extLst>
              <a:ext uri="{FF2B5EF4-FFF2-40B4-BE49-F238E27FC236}">
                <a16:creationId xmlns:a16="http://schemas.microsoft.com/office/drawing/2014/main" id="{A03B263A-F595-37F4-C98B-7A7585BA4D2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34475" y="219200"/>
            <a:ext cx="8945400" cy="66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000" dirty="0"/>
              <a:t>Create Reimbursement Ticket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0A3FCA0-6E0F-7647-0A7F-9AA1AA6CE63E}"/>
              </a:ext>
            </a:extLst>
          </p:cNvPr>
          <p:cNvSpPr/>
          <p:nvPr/>
        </p:nvSpPr>
        <p:spPr>
          <a:xfrm>
            <a:off x="2820817" y="1336622"/>
            <a:ext cx="3738342" cy="72815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61488C3-81D9-C2D9-F7D8-59A686C7C2C6}"/>
              </a:ext>
            </a:extLst>
          </p:cNvPr>
          <p:cNvCxnSpPr>
            <a:cxnSpLocks/>
          </p:cNvCxnSpPr>
          <p:nvPr/>
        </p:nvCxnSpPr>
        <p:spPr>
          <a:xfrm flipH="1">
            <a:off x="6588655" y="1858298"/>
            <a:ext cx="275303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970E87F-7B27-DA24-556F-2F1B42F7CB23}"/>
              </a:ext>
            </a:extLst>
          </p:cNvPr>
          <p:cNvSpPr txBox="1"/>
          <p:nvPr/>
        </p:nvSpPr>
        <p:spPr>
          <a:xfrm>
            <a:off x="9341688" y="1077024"/>
            <a:ext cx="2166323" cy="16004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When you click the plus </a:t>
            </a:r>
            <a:r>
              <a:rPr lang="en-US" b="1" dirty="0">
                <a:solidFill>
                  <a:srgbClr val="FF0000"/>
                </a:solidFill>
              </a:rPr>
              <a:t>(+) </a:t>
            </a:r>
            <a:r>
              <a:rPr lang="en-US" dirty="0"/>
              <a:t>button next to Reimbursement, a pop-up will open where you need to select the Expense Type and Budget Type.</a:t>
            </a:r>
            <a:endParaRPr lang="en-IN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60554E0-3150-276B-C44F-D08B785E97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645" y="3706762"/>
            <a:ext cx="8976853" cy="300867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DBCBDDE-4D87-34A1-2F90-D20A3E146E35}"/>
              </a:ext>
            </a:extLst>
          </p:cNvPr>
          <p:cNvSpPr/>
          <p:nvPr/>
        </p:nvSpPr>
        <p:spPr>
          <a:xfrm>
            <a:off x="2845401" y="4517362"/>
            <a:ext cx="3738342" cy="72815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EE1A84F-5B01-52DD-1B15-8B2CD758629B}"/>
              </a:ext>
            </a:extLst>
          </p:cNvPr>
          <p:cNvCxnSpPr>
            <a:cxnSpLocks/>
          </p:cNvCxnSpPr>
          <p:nvPr/>
        </p:nvCxnSpPr>
        <p:spPr>
          <a:xfrm flipH="1">
            <a:off x="6583743" y="4970214"/>
            <a:ext cx="275303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82D45D7-2743-06E8-1F38-6CFAC8D558AE}"/>
              </a:ext>
            </a:extLst>
          </p:cNvPr>
          <p:cNvSpPr txBox="1"/>
          <p:nvPr/>
        </p:nvSpPr>
        <p:spPr>
          <a:xfrm>
            <a:off x="9385214" y="4395982"/>
            <a:ext cx="2166323" cy="18158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As you make your selection, the section below will open, allowing you to choose the reimbursement category—such as Food, Travel, Accommodation, etc.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757144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>
          <a:extLst>
            <a:ext uri="{FF2B5EF4-FFF2-40B4-BE49-F238E27FC236}">
              <a16:creationId xmlns:a16="http://schemas.microsoft.com/office/drawing/2014/main" id="{7234EC21-D0D5-95BA-A2C2-F92EB54549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101445D-59EA-9EA1-64F4-56CA1AEB74F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8134"/>
          <a:stretch/>
        </p:blipFill>
        <p:spPr>
          <a:xfrm>
            <a:off x="0" y="3549924"/>
            <a:ext cx="9183329" cy="313601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1A8F961-89AE-7EBD-B9C5-33437CFF5A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890861"/>
            <a:ext cx="9183329" cy="2648002"/>
          </a:xfrm>
          <a:prstGeom prst="rect">
            <a:avLst/>
          </a:prstGeom>
        </p:spPr>
      </p:pic>
      <p:sp>
        <p:nvSpPr>
          <p:cNvPr id="193" name="Google Shape;193;p28">
            <a:extLst>
              <a:ext uri="{FF2B5EF4-FFF2-40B4-BE49-F238E27FC236}">
                <a16:creationId xmlns:a16="http://schemas.microsoft.com/office/drawing/2014/main" id="{CAEF27B7-82FD-E618-6F28-44E6AAB83C0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34475" y="219200"/>
            <a:ext cx="8945400" cy="66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000" dirty="0"/>
              <a:t>Accommodation Reimbursement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D9F61A8-FFB2-E66F-AD64-891915CA29E1}"/>
              </a:ext>
            </a:extLst>
          </p:cNvPr>
          <p:cNvSpPr/>
          <p:nvPr/>
        </p:nvSpPr>
        <p:spPr>
          <a:xfrm>
            <a:off x="2820817" y="1336622"/>
            <a:ext cx="3738342" cy="217706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2706EF4-4C63-EF20-B377-446AF20F71CA}"/>
              </a:ext>
            </a:extLst>
          </p:cNvPr>
          <p:cNvCxnSpPr>
            <a:cxnSpLocks/>
          </p:cNvCxnSpPr>
          <p:nvPr/>
        </p:nvCxnSpPr>
        <p:spPr>
          <a:xfrm flipH="1">
            <a:off x="6588655" y="1858298"/>
            <a:ext cx="275303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40CA415E-7F81-D15A-0BF4-2BCD155C64B3}"/>
              </a:ext>
            </a:extLst>
          </p:cNvPr>
          <p:cNvSpPr txBox="1"/>
          <p:nvPr/>
        </p:nvSpPr>
        <p:spPr>
          <a:xfrm>
            <a:off x="9341688" y="1077024"/>
            <a:ext cx="2166323" cy="13849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Now, if you select Accommodation, this section will open where you need to fill in all the details marked with a red asterisk (*).</a:t>
            </a:r>
            <a:endParaRPr lang="en-IN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66502F9-EED4-6068-2CFC-2635ED78E9FA}"/>
              </a:ext>
            </a:extLst>
          </p:cNvPr>
          <p:cNvSpPr/>
          <p:nvPr/>
        </p:nvSpPr>
        <p:spPr>
          <a:xfrm>
            <a:off x="2756913" y="3637937"/>
            <a:ext cx="3738342" cy="19861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44AD504-3D20-A026-9621-E810E5DD5DA7}"/>
              </a:ext>
            </a:extLst>
          </p:cNvPr>
          <p:cNvSpPr txBox="1"/>
          <p:nvPr/>
        </p:nvSpPr>
        <p:spPr>
          <a:xfrm>
            <a:off x="9371183" y="2899273"/>
            <a:ext cx="2166323" cy="7386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The section below is for attaching bills related to that expense.</a:t>
            </a:r>
            <a:endParaRPr lang="en-IN" dirty="0"/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8E1D6C62-DBFC-478C-65CA-5A695E1D4F7D}"/>
              </a:ext>
            </a:extLst>
          </p:cNvPr>
          <p:cNvCxnSpPr>
            <a:cxnSpLocks/>
            <a:stCxn id="20" idx="1"/>
          </p:cNvCxnSpPr>
          <p:nvPr/>
        </p:nvCxnSpPr>
        <p:spPr>
          <a:xfrm rot="10800000" flipV="1">
            <a:off x="6495255" y="3268605"/>
            <a:ext cx="2875928" cy="988592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7041426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Green">
      <a:dk1>
        <a:srgbClr val="000000"/>
      </a:dk1>
      <a:lt1>
        <a:srgbClr val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501</TotalTime>
  <Words>776</Words>
  <Application>Microsoft Office PowerPoint</Application>
  <PresentationFormat>Widescreen</PresentationFormat>
  <Paragraphs>71</Paragraphs>
  <Slides>24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3" baseType="lpstr">
      <vt:lpstr>Calibri</vt:lpstr>
      <vt:lpstr>Raleway Light</vt:lpstr>
      <vt:lpstr>Trebuchet MS</vt:lpstr>
      <vt:lpstr>Poppins</vt:lpstr>
      <vt:lpstr>Courier New</vt:lpstr>
      <vt:lpstr>Poppins Light</vt:lpstr>
      <vt:lpstr>Noto Sans Symbols</vt:lpstr>
      <vt:lpstr>Arial</vt:lpstr>
      <vt:lpstr>Facet</vt:lpstr>
      <vt:lpstr>PowerPoint Presentation</vt:lpstr>
      <vt:lpstr>DF TICKETING SYSTEM  http://ec2-13-212-83-175.ap-southeast-1.compute.amazonaws.com:81/</vt:lpstr>
      <vt:lpstr>Login Page</vt:lpstr>
      <vt:lpstr>Email</vt:lpstr>
      <vt:lpstr>Home Page</vt:lpstr>
      <vt:lpstr>Create NEW Report</vt:lpstr>
      <vt:lpstr>Tickets Section</vt:lpstr>
      <vt:lpstr>Create Reimbursement Ticket</vt:lpstr>
      <vt:lpstr>Accommodation Reimbursement</vt:lpstr>
      <vt:lpstr>Travel Reimbursement</vt:lpstr>
      <vt:lpstr>Food Reimbursement</vt:lpstr>
      <vt:lpstr>Any Other Reimbursement</vt:lpstr>
      <vt:lpstr>Create Ticket Additional Details</vt:lpstr>
      <vt:lpstr>Inside Tickets (Initialized)</vt:lpstr>
      <vt:lpstr>Inside Tickets (After Submission)</vt:lpstr>
      <vt:lpstr>Reports Page</vt:lpstr>
      <vt:lpstr>Report Edit and Delete</vt:lpstr>
      <vt:lpstr>Report Revert Back</vt:lpstr>
      <vt:lpstr>Manager Page</vt:lpstr>
      <vt:lpstr>Inside My Team</vt:lpstr>
      <vt:lpstr>Inside Ticket</vt:lpstr>
      <vt:lpstr>Profile Page</vt:lpstr>
      <vt:lpstr>Contact Page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Amlan</cp:lastModifiedBy>
  <cp:revision>27</cp:revision>
  <dcterms:modified xsi:type="dcterms:W3CDTF">2025-06-19T07:41:03Z</dcterms:modified>
</cp:coreProperties>
</file>